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0"/>
  </p:notesMasterIdLst>
  <p:sldIdLst>
    <p:sldId id="256" r:id="rId2"/>
    <p:sldId id="257" r:id="rId3"/>
    <p:sldId id="258" r:id="rId4"/>
    <p:sldId id="323" r:id="rId5"/>
    <p:sldId id="324" r:id="rId6"/>
    <p:sldId id="320" r:id="rId7"/>
    <p:sldId id="259" r:id="rId8"/>
    <p:sldId id="305" r:id="rId9"/>
    <p:sldId id="260" r:id="rId10"/>
    <p:sldId id="261" r:id="rId11"/>
    <p:sldId id="307" r:id="rId12"/>
    <p:sldId id="262" r:id="rId13"/>
    <p:sldId id="263" r:id="rId14"/>
    <p:sldId id="265" r:id="rId15"/>
    <p:sldId id="308" r:id="rId16"/>
    <p:sldId id="318" r:id="rId17"/>
    <p:sldId id="319" r:id="rId18"/>
    <p:sldId id="309" r:id="rId19"/>
    <p:sldId id="310" r:id="rId20"/>
    <p:sldId id="275" r:id="rId21"/>
    <p:sldId id="312" r:id="rId22"/>
    <p:sldId id="313" r:id="rId23"/>
    <p:sldId id="314" r:id="rId24"/>
    <p:sldId id="284" r:id="rId25"/>
    <p:sldId id="285" r:id="rId26"/>
    <p:sldId id="325" r:id="rId27"/>
    <p:sldId id="272" r:id="rId28"/>
    <p:sldId id="315" r:id="rId29"/>
    <p:sldId id="316" r:id="rId30"/>
    <p:sldId id="326" r:id="rId31"/>
    <p:sldId id="330" r:id="rId32"/>
    <p:sldId id="336" r:id="rId33"/>
    <p:sldId id="286" r:id="rId34"/>
    <p:sldId id="338" r:id="rId35"/>
    <p:sldId id="337" r:id="rId36"/>
    <p:sldId id="317" r:id="rId37"/>
    <p:sldId id="342" r:id="rId38"/>
    <p:sldId id="331" r:id="rId39"/>
    <p:sldId id="343" r:id="rId40"/>
    <p:sldId id="344" r:id="rId41"/>
    <p:sldId id="345" r:id="rId42"/>
    <p:sldId id="346" r:id="rId43"/>
    <p:sldId id="327" r:id="rId44"/>
    <p:sldId id="335" r:id="rId45"/>
    <p:sldId id="347" r:id="rId46"/>
    <p:sldId id="298" r:id="rId47"/>
    <p:sldId id="333" r:id="rId48"/>
    <p:sldId id="334"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p:restoredTop sz="86601"/>
  </p:normalViewPr>
  <p:slideViewPr>
    <p:cSldViewPr snapToGrid="0">
      <p:cViewPr varScale="1">
        <p:scale>
          <a:sx n="142" d="100"/>
          <a:sy n="142" d="100"/>
        </p:scale>
        <p:origin x="192" y="2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6dc62f7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6dc62f7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6ddc69e0b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6ddc69e0b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6ddc69e0b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6ddc69e0b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a:p>
        </p:txBody>
      </p:sp>
    </p:spTree>
    <p:extLst>
      <p:ext uri="{BB962C8B-B14F-4D97-AF65-F5344CB8AC3E}">
        <p14:creationId xmlns:p14="http://schemas.microsoft.com/office/powerpoint/2010/main" val="4214300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6e6160a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6e6160a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6e6160ac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e6160ac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extLst>
      <p:ext uri="{BB962C8B-B14F-4D97-AF65-F5344CB8AC3E}">
        <p14:creationId xmlns:p14="http://schemas.microsoft.com/office/powerpoint/2010/main" val="3322420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extLst>
      <p:ext uri="{BB962C8B-B14F-4D97-AF65-F5344CB8AC3E}">
        <p14:creationId xmlns:p14="http://schemas.microsoft.com/office/powerpoint/2010/main" val="2631148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extLst>
      <p:ext uri="{BB962C8B-B14F-4D97-AF65-F5344CB8AC3E}">
        <p14:creationId xmlns:p14="http://schemas.microsoft.com/office/powerpoint/2010/main" val="3735364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extLst>
      <p:ext uri="{BB962C8B-B14F-4D97-AF65-F5344CB8AC3E}">
        <p14:creationId xmlns:p14="http://schemas.microsoft.com/office/powerpoint/2010/main" val="252023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6e10c529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6e10c529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None/>
            </a:pPr>
            <a:endParaRPr sz="1200" dirty="0">
              <a:solidFill>
                <a:schemeClr val="dk1"/>
              </a:solidFill>
              <a:highlight>
                <a:schemeClr val="lt1"/>
              </a:highlight>
            </a:endParaRPr>
          </a:p>
        </p:txBody>
      </p:sp>
    </p:spTree>
    <p:extLst>
      <p:ext uri="{BB962C8B-B14F-4D97-AF65-F5344CB8AC3E}">
        <p14:creationId xmlns:p14="http://schemas.microsoft.com/office/powerpoint/2010/main" val="346323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6dc62f7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6dc62f7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2100"/>
              </a:spcAft>
              <a:buClr>
                <a:schemeClr val="dk1"/>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6e6160c2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6e6160c2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100"/>
              </a:spcBef>
              <a:spcAft>
                <a:spcPts val="0"/>
              </a:spcAft>
              <a:buClr>
                <a:schemeClr val="dk1"/>
              </a:buClr>
              <a:buSzPts val="1100"/>
              <a:buFont typeface="Arial"/>
              <a:buNone/>
            </a:pPr>
            <a:endParaRPr sz="2800" dirty="0">
              <a:solidFill>
                <a:schemeClr val="dk1"/>
              </a:solidFill>
            </a:endParaRPr>
          </a:p>
          <a:p>
            <a:pPr marL="0" lvl="0" indent="0" algn="l" rtl="0">
              <a:lnSpc>
                <a:spcPct val="115000"/>
              </a:lnSpc>
              <a:spcBef>
                <a:spcPts val="2100"/>
              </a:spcBef>
              <a:spcAft>
                <a:spcPts val="0"/>
              </a:spcAft>
              <a:buClr>
                <a:schemeClr val="dk1"/>
              </a:buClr>
              <a:buSzPts val="1100"/>
              <a:buFont typeface="Arial"/>
              <a:buNone/>
            </a:pPr>
            <a:endParaRPr sz="1200" b="1" dirty="0">
              <a:solidFill>
                <a:schemeClr val="dk1"/>
              </a:solidFill>
              <a:highlight>
                <a:schemeClr val="lt1"/>
              </a:highlight>
            </a:endParaRPr>
          </a:p>
          <a:p>
            <a:pPr marL="0" lvl="0" indent="0" algn="l" rtl="0">
              <a:lnSpc>
                <a:spcPct val="115000"/>
              </a:lnSpc>
              <a:spcBef>
                <a:spcPts val="2100"/>
              </a:spcBef>
              <a:spcAft>
                <a:spcPts val="2100"/>
              </a:spcAft>
              <a:buClr>
                <a:schemeClr val="dk1"/>
              </a:buClr>
              <a:buSzPts val="1100"/>
              <a:buFont typeface="Arial"/>
              <a:buNone/>
            </a:pPr>
            <a:endParaRPr sz="1200" dirty="0">
              <a:solidFill>
                <a:schemeClr val="dk1"/>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6e6160c2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6e6160c2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3078274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6e6160c2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6e6160c2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268208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6e6160c2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6e6160c2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2078023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6ddc69e0b_3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6ddc69e0b_3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6ddc69e0b_3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6ddc69e0b_3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highlight>
                <a:schemeClr val="lt1"/>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ddc69e0b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ddc69e0b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050">
              <a:solidFill>
                <a:srgbClr val="222222"/>
              </a:solidFill>
              <a:highlight>
                <a:schemeClr val="lt1"/>
              </a:highlight>
            </a:endParaRPr>
          </a:p>
        </p:txBody>
      </p:sp>
    </p:spTree>
    <p:extLst>
      <p:ext uri="{BB962C8B-B14F-4D97-AF65-F5344CB8AC3E}">
        <p14:creationId xmlns:p14="http://schemas.microsoft.com/office/powerpoint/2010/main" val="2321232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ddc69e0b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ddc69e0b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050">
              <a:solidFill>
                <a:srgbClr val="222222"/>
              </a:solidFill>
              <a:highlight>
                <a:schemeClr val="lt1"/>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ddc69e0b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ddc69e0b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050">
              <a:solidFill>
                <a:srgbClr val="222222"/>
              </a:solidFill>
              <a:highlight>
                <a:schemeClr val="lt1"/>
              </a:highlight>
            </a:endParaRPr>
          </a:p>
        </p:txBody>
      </p:sp>
    </p:spTree>
    <p:extLst>
      <p:ext uri="{BB962C8B-B14F-4D97-AF65-F5344CB8AC3E}">
        <p14:creationId xmlns:p14="http://schemas.microsoft.com/office/powerpoint/2010/main" val="1711578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6ddc69e0b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ddc69e0b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050">
              <a:solidFill>
                <a:srgbClr val="222222"/>
              </a:solidFill>
              <a:highlight>
                <a:schemeClr val="lt1"/>
              </a:highlight>
            </a:endParaRPr>
          </a:p>
        </p:txBody>
      </p:sp>
    </p:spTree>
    <p:extLst>
      <p:ext uri="{BB962C8B-B14F-4D97-AF65-F5344CB8AC3E}">
        <p14:creationId xmlns:p14="http://schemas.microsoft.com/office/powerpoint/2010/main" val="37401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6e6160a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6e6160a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sz="1200" dirty="0">
              <a:solidFill>
                <a:schemeClr val="dk1"/>
              </a:solidFill>
              <a:highlight>
                <a:schemeClr val="lt1"/>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6ddc69e0b_3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6ddc69e0b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chemeClr val="dk1"/>
              </a:solidFill>
              <a:highlight>
                <a:schemeClr val="lt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6e24cc36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6e24cc36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76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6e24cc36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6e24cc36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4393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6e24cc36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6e24cc36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3769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2340373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2095134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328645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3589817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6df8c45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46df8c45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dirty="0">
              <a:solidFill>
                <a:schemeClr val="dk1"/>
              </a:solidFill>
              <a:highlight>
                <a:schemeClr val="lt1"/>
              </a:highlight>
            </a:endParaRPr>
          </a:p>
        </p:txBody>
      </p:sp>
    </p:spTree>
    <p:extLst>
      <p:ext uri="{BB962C8B-B14F-4D97-AF65-F5344CB8AC3E}">
        <p14:creationId xmlns:p14="http://schemas.microsoft.com/office/powerpoint/2010/main" val="192929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6e6160a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6e6160a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sz="1200" dirty="0">
              <a:solidFill>
                <a:schemeClr val="dk1"/>
              </a:solidFill>
              <a:highlight>
                <a:schemeClr val="lt1"/>
              </a:highlight>
            </a:endParaRPr>
          </a:p>
        </p:txBody>
      </p:sp>
    </p:spTree>
    <p:extLst>
      <p:ext uri="{BB962C8B-B14F-4D97-AF65-F5344CB8AC3E}">
        <p14:creationId xmlns:p14="http://schemas.microsoft.com/office/powerpoint/2010/main" val="96484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6e6160a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6e6160a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sz="1200" dirty="0">
              <a:solidFill>
                <a:schemeClr val="dk1"/>
              </a:solidFill>
              <a:highlight>
                <a:schemeClr val="lt1"/>
              </a:highlight>
            </a:endParaRPr>
          </a:p>
        </p:txBody>
      </p:sp>
    </p:spTree>
    <p:extLst>
      <p:ext uri="{BB962C8B-B14F-4D97-AF65-F5344CB8AC3E}">
        <p14:creationId xmlns:p14="http://schemas.microsoft.com/office/powerpoint/2010/main" val="175674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6e6160a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6e6160a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AutoNum type="arabicPeriod"/>
            </a:pPr>
            <a:endParaRPr sz="1200" dirty="0">
              <a:solidFill>
                <a:schemeClr val="dk1"/>
              </a:solidFill>
              <a:highlight>
                <a:schemeClr val="lt1"/>
              </a:highlight>
            </a:endParaRPr>
          </a:p>
        </p:txBody>
      </p:sp>
    </p:spTree>
    <p:extLst>
      <p:ext uri="{BB962C8B-B14F-4D97-AF65-F5344CB8AC3E}">
        <p14:creationId xmlns:p14="http://schemas.microsoft.com/office/powerpoint/2010/main" val="420450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6ddc69e0b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6ddc69e0b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10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6ddc69e0b_3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46ddc69e0b_3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Clr>
                <a:schemeClr val="dk1"/>
              </a:buClr>
              <a:buSzPts val="1100"/>
              <a:buFont typeface="Arial"/>
              <a:buNone/>
            </a:pPr>
            <a:endParaRPr sz="1200">
              <a:solidFill>
                <a:schemeClr val="dk1"/>
              </a:solidFill>
              <a:highlight>
                <a:schemeClr val="lt1"/>
              </a:highlight>
            </a:endParaRPr>
          </a:p>
        </p:txBody>
      </p:sp>
    </p:spTree>
    <p:extLst>
      <p:ext uri="{BB962C8B-B14F-4D97-AF65-F5344CB8AC3E}">
        <p14:creationId xmlns:p14="http://schemas.microsoft.com/office/powerpoint/2010/main" val="12743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6e10c529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6e10c529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210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9.gif"/><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twitter.com/chrispie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jpg"/><Relationship Id="rId5" Type="http://schemas.openxmlformats.org/officeDocument/2006/relationships/hyperlink" Target="http://twitter.com/chrispiecom" TargetMode="External"/><Relationship Id="rId4" Type="http://schemas.openxmlformats.org/officeDocument/2006/relationships/hyperlink" Target="http://twitter.com/tilln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8.tiff"/><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hyperlink" Target="https://p5js.org/reference/" TargetMode="External"/><Relationship Id="rId4" Type="http://schemas.openxmlformats.org/officeDocument/2006/relationships/hyperlink" Target="https://editor.p5js.org/"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ml5js.org/" TargetMode="External"/><Relationship Id="rId3" Type="http://schemas.openxmlformats.org/officeDocument/2006/relationships/image" Target="../media/image13.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hyperlink" Target="https://p5js.org/reference/" TargetMode="External"/><Relationship Id="rId4" Type="http://schemas.openxmlformats.org/officeDocument/2006/relationships/hyperlink" Target="https://editor.p5js.or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tiff"/></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gi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250"/>
            <a:ext cx="9144001" cy="5140996"/>
          </a:xfrm>
          <a:prstGeom prst="rect">
            <a:avLst/>
          </a:prstGeom>
          <a:noFill/>
          <a:ln>
            <a:noFill/>
          </a:ln>
        </p:spPr>
      </p:pic>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6" name="Google Shape;56;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7" name="Google Shape;57;p13"/>
          <p:cNvPicPr preferRelativeResize="0"/>
          <p:nvPr/>
        </p:nvPicPr>
        <p:blipFill rotWithShape="1">
          <a:blip r:embed="rId4">
            <a:alphaModFix/>
          </a:blip>
          <a:srcRect b="25423"/>
          <a:stretch/>
        </p:blipFill>
        <p:spPr>
          <a:xfrm>
            <a:off x="1143125" y="170150"/>
            <a:ext cx="7635650" cy="3201450"/>
          </a:xfrm>
          <a:prstGeom prst="rect">
            <a:avLst/>
          </a:prstGeom>
          <a:noFill/>
          <a:ln>
            <a:noFill/>
          </a:ln>
        </p:spPr>
      </p:pic>
      <p:pic>
        <p:nvPicPr>
          <p:cNvPr id="58" name="Google Shape;58;p13"/>
          <p:cNvPicPr preferRelativeResize="0"/>
          <p:nvPr/>
        </p:nvPicPr>
        <p:blipFill rotWithShape="1">
          <a:blip r:embed="rId5">
            <a:alphaModFix/>
          </a:blip>
          <a:srcRect t="22143" r="38241" b="35330"/>
          <a:stretch/>
        </p:blipFill>
        <p:spPr>
          <a:xfrm>
            <a:off x="579400" y="4063550"/>
            <a:ext cx="1846350" cy="714851"/>
          </a:xfrm>
          <a:prstGeom prst="rect">
            <a:avLst/>
          </a:prstGeom>
          <a:noFill/>
          <a:ln>
            <a:noFill/>
          </a:ln>
        </p:spPr>
      </p:pic>
      <p:pic>
        <p:nvPicPr>
          <p:cNvPr id="59" name="Google Shape;59;p13"/>
          <p:cNvPicPr preferRelativeResize="0"/>
          <p:nvPr/>
        </p:nvPicPr>
        <p:blipFill rotWithShape="1">
          <a:blip r:embed="rId6">
            <a:alphaModFix/>
          </a:blip>
          <a:srcRect r="12026" b="33954"/>
          <a:stretch/>
        </p:blipFill>
        <p:spPr>
          <a:xfrm>
            <a:off x="2877063" y="2834125"/>
            <a:ext cx="3389876" cy="1430924"/>
          </a:xfrm>
          <a:prstGeom prst="rect">
            <a:avLst/>
          </a:prstGeom>
          <a:noFill/>
          <a:ln>
            <a:noFill/>
          </a:ln>
        </p:spPr>
      </p:pic>
      <p:pic>
        <p:nvPicPr>
          <p:cNvPr id="60" name="Google Shape;60;p13"/>
          <p:cNvPicPr preferRelativeResize="0"/>
          <p:nvPr/>
        </p:nvPicPr>
        <p:blipFill>
          <a:blip r:embed="rId7">
            <a:alphaModFix/>
          </a:blip>
          <a:stretch>
            <a:fillRect/>
          </a:stretch>
        </p:blipFill>
        <p:spPr>
          <a:xfrm>
            <a:off x="7305950" y="3509225"/>
            <a:ext cx="1219549" cy="1219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8" name="Google Shape;416;p55">
            <a:extLst>
              <a:ext uri="{FF2B5EF4-FFF2-40B4-BE49-F238E27FC236}">
                <a16:creationId xmlns:a16="http://schemas.microsoft.com/office/drawing/2014/main" id="{AA989FA6-ECE5-3144-81F4-9AE041B1C8AE}"/>
              </a:ext>
            </a:extLst>
          </p:cNvPr>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101" name="Google Shape;101;p18"/>
          <p:cNvSpPr txBox="1">
            <a:spLocks noGrp="1"/>
          </p:cNvSpPr>
          <p:nvPr>
            <p:ph type="ctrTitle"/>
          </p:nvPr>
        </p:nvSpPr>
        <p:spPr>
          <a:xfrm>
            <a:off x="13968408" y="1225550"/>
            <a:ext cx="5943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07C371C0-F135-A048-A74B-85AF023CCDC0}"/>
              </a:ext>
            </a:extLst>
          </p:cNvPr>
          <p:cNvPicPr>
            <a:picLocks noChangeAspect="1"/>
          </p:cNvPicPr>
          <p:nvPr/>
        </p:nvPicPr>
        <p:blipFill>
          <a:blip r:embed="rId4"/>
          <a:stretch>
            <a:fillRect/>
          </a:stretch>
        </p:blipFill>
        <p:spPr>
          <a:xfrm>
            <a:off x="1191126" y="551676"/>
            <a:ext cx="7185991" cy="40401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18"/>
          <p:cNvSpPr txBox="1">
            <a:spLocks noGrp="1"/>
          </p:cNvSpPr>
          <p:nvPr>
            <p:ph type="ctrTitle"/>
          </p:nvPr>
        </p:nvSpPr>
        <p:spPr>
          <a:xfrm>
            <a:off x="13968408" y="1225550"/>
            <a:ext cx="5943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102" name="Google Shape;102;p18"/>
          <p:cNvPicPr preferRelativeResize="0"/>
          <p:nvPr/>
        </p:nvPicPr>
        <p:blipFill>
          <a:blip r:embed="rId3">
            <a:alphaModFix/>
          </a:blip>
          <a:stretch>
            <a:fillRect/>
          </a:stretch>
        </p:blipFill>
        <p:spPr>
          <a:xfrm>
            <a:off x="3257805" y="0"/>
            <a:ext cx="2992975" cy="5323500"/>
          </a:xfrm>
          <a:prstGeom prst="rect">
            <a:avLst/>
          </a:prstGeom>
          <a:noFill/>
          <a:ln>
            <a:noFill/>
          </a:ln>
        </p:spPr>
      </p:pic>
      <p:pic>
        <p:nvPicPr>
          <p:cNvPr id="3" name="Picture 2">
            <a:extLst>
              <a:ext uri="{FF2B5EF4-FFF2-40B4-BE49-F238E27FC236}">
                <a16:creationId xmlns:a16="http://schemas.microsoft.com/office/drawing/2014/main" id="{6D255E62-B963-324A-AD8E-E5175DEB4198}"/>
              </a:ext>
            </a:extLst>
          </p:cNvPr>
          <p:cNvPicPr>
            <a:picLocks noChangeAspect="1"/>
          </p:cNvPicPr>
          <p:nvPr/>
        </p:nvPicPr>
        <p:blipFill>
          <a:blip r:embed="rId4"/>
          <a:stretch>
            <a:fillRect/>
          </a:stretch>
        </p:blipFill>
        <p:spPr>
          <a:xfrm rot="5400000">
            <a:off x="5125640" y="1125141"/>
            <a:ext cx="5143500" cy="2893219"/>
          </a:xfrm>
          <a:prstGeom prst="rect">
            <a:avLst/>
          </a:prstGeom>
        </p:spPr>
      </p:pic>
      <p:pic>
        <p:nvPicPr>
          <p:cNvPr id="9" name="Picture 8">
            <a:extLst>
              <a:ext uri="{FF2B5EF4-FFF2-40B4-BE49-F238E27FC236}">
                <a16:creationId xmlns:a16="http://schemas.microsoft.com/office/drawing/2014/main" id="{029E0450-95D9-7A4A-B35C-EACEDAD783AB}"/>
              </a:ext>
            </a:extLst>
          </p:cNvPr>
          <p:cNvPicPr>
            <a:picLocks noChangeAspect="1"/>
          </p:cNvPicPr>
          <p:nvPr/>
        </p:nvPicPr>
        <p:blipFill rotWithShape="1">
          <a:blip r:embed="rId5"/>
          <a:srcRect t="11191"/>
          <a:stretch/>
        </p:blipFill>
        <p:spPr>
          <a:xfrm>
            <a:off x="0" y="0"/>
            <a:ext cx="3257805" cy="5143500"/>
          </a:xfrm>
          <a:prstGeom prst="rect">
            <a:avLst/>
          </a:prstGeom>
        </p:spPr>
      </p:pic>
    </p:spTree>
    <p:extLst>
      <p:ext uri="{BB962C8B-B14F-4D97-AF65-F5344CB8AC3E}">
        <p14:creationId xmlns:p14="http://schemas.microsoft.com/office/powerpoint/2010/main" val="122768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ctrTitle"/>
          </p:nvPr>
        </p:nvSpPr>
        <p:spPr>
          <a:xfrm>
            <a:off x="4925158" y="122555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08" name="Google Shape;108;p19"/>
          <p:cNvSpPr txBox="1">
            <a:spLocks noGrp="1"/>
          </p:cNvSpPr>
          <p:nvPr>
            <p:ph type="subTitle" idx="1"/>
          </p:nvPr>
        </p:nvSpPr>
        <p:spPr>
          <a:xfrm>
            <a:off x="1872425" y="248555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9" name="Google Shape;109;p19"/>
          <p:cNvPicPr preferRelativeResize="0"/>
          <p:nvPr/>
        </p:nvPicPr>
        <p:blipFill>
          <a:blip r:embed="rId3">
            <a:alphaModFix/>
          </a:blip>
          <a:stretch>
            <a:fillRect/>
          </a:stretch>
        </p:blipFill>
        <p:spPr>
          <a:xfrm>
            <a:off x="5095300" y="0"/>
            <a:ext cx="4048704" cy="2277391"/>
          </a:xfrm>
          <a:prstGeom prst="rect">
            <a:avLst/>
          </a:prstGeom>
          <a:noFill/>
          <a:ln>
            <a:noFill/>
          </a:ln>
        </p:spPr>
      </p:pic>
      <p:pic>
        <p:nvPicPr>
          <p:cNvPr id="110" name="Google Shape;110;p19"/>
          <p:cNvPicPr preferRelativeResize="0"/>
          <p:nvPr/>
        </p:nvPicPr>
        <p:blipFill>
          <a:blip r:embed="rId4">
            <a:alphaModFix/>
          </a:blip>
          <a:stretch>
            <a:fillRect/>
          </a:stretch>
        </p:blipFill>
        <p:spPr>
          <a:xfrm>
            <a:off x="5095300" y="2070918"/>
            <a:ext cx="4048701" cy="3194832"/>
          </a:xfrm>
          <a:prstGeom prst="rect">
            <a:avLst/>
          </a:prstGeom>
          <a:noFill/>
          <a:ln>
            <a:noFill/>
          </a:ln>
        </p:spPr>
      </p:pic>
      <p:pic>
        <p:nvPicPr>
          <p:cNvPr id="111" name="Google Shape;111;p19"/>
          <p:cNvPicPr preferRelativeResize="0"/>
          <p:nvPr/>
        </p:nvPicPr>
        <p:blipFill rotWithShape="1">
          <a:blip r:embed="rId5">
            <a:alphaModFix/>
          </a:blip>
          <a:srcRect l="18874" r="18296"/>
          <a:stretch/>
        </p:blipFill>
        <p:spPr>
          <a:xfrm>
            <a:off x="5048275" y="0"/>
            <a:ext cx="2070924" cy="2070925"/>
          </a:xfrm>
          <a:prstGeom prst="rect">
            <a:avLst/>
          </a:prstGeom>
          <a:noFill/>
          <a:ln>
            <a:noFill/>
          </a:ln>
        </p:spPr>
      </p:pic>
      <p:pic>
        <p:nvPicPr>
          <p:cNvPr id="112" name="Google Shape;112;p19"/>
          <p:cNvPicPr preferRelativeResize="0"/>
          <p:nvPr/>
        </p:nvPicPr>
        <p:blipFill rotWithShape="1">
          <a:blip r:embed="rId6">
            <a:alphaModFix/>
          </a:blip>
          <a:srcRect t="24291"/>
          <a:stretch/>
        </p:blipFill>
        <p:spPr>
          <a:xfrm>
            <a:off x="4" y="0"/>
            <a:ext cx="5095293" cy="51434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ctrTitle"/>
          </p:nvPr>
        </p:nvSpPr>
        <p:spPr>
          <a:xfrm>
            <a:off x="4925158" y="122555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subTitle" idx="1"/>
          </p:nvPr>
        </p:nvSpPr>
        <p:spPr>
          <a:xfrm>
            <a:off x="1872425" y="248555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9" name="Google Shape;119;p20"/>
          <p:cNvPicPr preferRelativeResize="0"/>
          <p:nvPr/>
        </p:nvPicPr>
        <p:blipFill>
          <a:blip r:embed="rId3">
            <a:alphaModFix/>
          </a:blip>
          <a:stretch>
            <a:fillRect/>
          </a:stretch>
        </p:blipFill>
        <p:spPr>
          <a:xfrm>
            <a:off x="0" y="2972"/>
            <a:ext cx="3404937" cy="5266846"/>
          </a:xfrm>
          <a:prstGeom prst="rect">
            <a:avLst/>
          </a:prstGeom>
          <a:noFill/>
          <a:ln>
            <a:noFill/>
          </a:ln>
        </p:spPr>
      </p:pic>
      <p:pic>
        <p:nvPicPr>
          <p:cNvPr id="120" name="Google Shape;120;p20"/>
          <p:cNvPicPr preferRelativeResize="0"/>
          <p:nvPr/>
        </p:nvPicPr>
        <p:blipFill rotWithShape="1">
          <a:blip r:embed="rId4">
            <a:alphaModFix/>
          </a:blip>
          <a:srcRect t="4408" b="26763"/>
          <a:stretch/>
        </p:blipFill>
        <p:spPr>
          <a:xfrm>
            <a:off x="3404937" y="0"/>
            <a:ext cx="5739063" cy="52668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
            </a:r>
            <a:endParaRPr/>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34" name="Google Shape;134;p22"/>
          <p:cNvPicPr preferRelativeResize="0"/>
          <p:nvPr/>
        </p:nvPicPr>
        <p:blipFill>
          <a:blip r:embed="rId3">
            <a:alphaModFix/>
          </a:blip>
          <a:stretch>
            <a:fillRect/>
          </a:stretch>
        </p:blipFill>
        <p:spPr>
          <a:xfrm>
            <a:off x="60650" y="33605"/>
            <a:ext cx="9144001" cy="5140990"/>
          </a:xfrm>
          <a:prstGeom prst="rect">
            <a:avLst/>
          </a:prstGeom>
          <a:noFill/>
          <a:ln>
            <a:noFill/>
          </a:ln>
        </p:spPr>
      </p:pic>
      <p:pic>
        <p:nvPicPr>
          <p:cNvPr id="135" name="Google Shape;135;p22"/>
          <p:cNvPicPr preferRelativeResize="0"/>
          <p:nvPr/>
        </p:nvPicPr>
        <p:blipFill>
          <a:blip r:embed="rId4">
            <a:alphaModFix/>
          </a:blip>
          <a:stretch>
            <a:fillRect/>
          </a:stretch>
        </p:blipFill>
        <p:spPr>
          <a:xfrm>
            <a:off x="6512400" y="33600"/>
            <a:ext cx="1129875" cy="1129875"/>
          </a:xfrm>
          <a:prstGeom prst="rect">
            <a:avLst/>
          </a:prstGeom>
          <a:noFill/>
          <a:ln>
            <a:noFill/>
          </a:ln>
        </p:spPr>
      </p:pic>
      <p:pic>
        <p:nvPicPr>
          <p:cNvPr id="136" name="Google Shape;136;p22"/>
          <p:cNvPicPr preferRelativeResize="0"/>
          <p:nvPr/>
        </p:nvPicPr>
        <p:blipFill>
          <a:blip r:embed="rId4">
            <a:alphaModFix/>
          </a:blip>
          <a:stretch>
            <a:fillRect/>
          </a:stretch>
        </p:blipFill>
        <p:spPr>
          <a:xfrm>
            <a:off x="7228450" y="483650"/>
            <a:ext cx="1129875" cy="1129875"/>
          </a:xfrm>
          <a:prstGeom prst="rect">
            <a:avLst/>
          </a:prstGeom>
          <a:noFill/>
          <a:ln>
            <a:noFill/>
          </a:ln>
        </p:spPr>
      </p:pic>
      <p:pic>
        <p:nvPicPr>
          <p:cNvPr id="137" name="Google Shape;137;p22"/>
          <p:cNvPicPr preferRelativeResize="0"/>
          <p:nvPr/>
        </p:nvPicPr>
        <p:blipFill>
          <a:blip r:embed="rId4">
            <a:alphaModFix/>
          </a:blip>
          <a:stretch>
            <a:fillRect/>
          </a:stretch>
        </p:blipFill>
        <p:spPr>
          <a:xfrm>
            <a:off x="7642275" y="86750"/>
            <a:ext cx="1129875" cy="1129875"/>
          </a:xfrm>
          <a:prstGeom prst="rect">
            <a:avLst/>
          </a:prstGeom>
          <a:noFill/>
          <a:ln>
            <a:noFill/>
          </a:ln>
        </p:spPr>
      </p:pic>
      <p:pic>
        <p:nvPicPr>
          <p:cNvPr id="138" name="Google Shape;138;p22"/>
          <p:cNvPicPr preferRelativeResize="0"/>
          <p:nvPr/>
        </p:nvPicPr>
        <p:blipFill rotWithShape="1">
          <a:blip r:embed="rId5">
            <a:alphaModFix/>
          </a:blip>
          <a:srcRect l="39653" t="78022"/>
          <a:stretch/>
        </p:blipFill>
        <p:spPr>
          <a:xfrm>
            <a:off x="5641450" y="4413900"/>
            <a:ext cx="3563201" cy="72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135" name="Google Shape;135;p22"/>
          <p:cNvPicPr preferRelativeResize="0"/>
          <p:nvPr/>
        </p:nvPicPr>
        <p:blipFill>
          <a:blip r:embed="rId3">
            <a:alphaModFix/>
          </a:blip>
          <a:stretch>
            <a:fillRect/>
          </a:stretch>
        </p:blipFill>
        <p:spPr>
          <a:xfrm>
            <a:off x="6512400" y="33600"/>
            <a:ext cx="1129875" cy="1129875"/>
          </a:xfrm>
          <a:prstGeom prst="rect">
            <a:avLst/>
          </a:prstGeom>
          <a:noFill/>
          <a:ln>
            <a:noFill/>
          </a:ln>
        </p:spPr>
      </p:pic>
      <p:pic>
        <p:nvPicPr>
          <p:cNvPr id="136" name="Google Shape;136;p22"/>
          <p:cNvPicPr preferRelativeResize="0"/>
          <p:nvPr/>
        </p:nvPicPr>
        <p:blipFill>
          <a:blip r:embed="rId3">
            <a:alphaModFix/>
          </a:blip>
          <a:stretch>
            <a:fillRect/>
          </a:stretch>
        </p:blipFill>
        <p:spPr>
          <a:xfrm>
            <a:off x="7228450" y="483650"/>
            <a:ext cx="1129875" cy="1129875"/>
          </a:xfrm>
          <a:prstGeom prst="rect">
            <a:avLst/>
          </a:prstGeom>
          <a:noFill/>
          <a:ln>
            <a:noFill/>
          </a:ln>
        </p:spPr>
      </p:pic>
      <p:pic>
        <p:nvPicPr>
          <p:cNvPr id="137" name="Google Shape;137;p22"/>
          <p:cNvPicPr preferRelativeResize="0"/>
          <p:nvPr/>
        </p:nvPicPr>
        <p:blipFill>
          <a:blip r:embed="rId3">
            <a:alphaModFix/>
          </a:blip>
          <a:stretch>
            <a:fillRect/>
          </a:stretch>
        </p:blipFill>
        <p:spPr>
          <a:xfrm>
            <a:off x="7642275" y="86750"/>
            <a:ext cx="1129875" cy="1129875"/>
          </a:xfrm>
          <a:prstGeom prst="rect">
            <a:avLst/>
          </a:prstGeom>
          <a:noFill/>
          <a:ln>
            <a:noFill/>
          </a:ln>
        </p:spPr>
      </p:pic>
      <p:pic>
        <p:nvPicPr>
          <p:cNvPr id="3" name="Picture 2">
            <a:extLst>
              <a:ext uri="{FF2B5EF4-FFF2-40B4-BE49-F238E27FC236}">
                <a16:creationId xmlns:a16="http://schemas.microsoft.com/office/drawing/2014/main" id="{30CEE767-0453-234B-B757-2D251D574B8E}"/>
              </a:ext>
            </a:extLst>
          </p:cNvPr>
          <p:cNvPicPr>
            <a:picLocks noChangeAspect="1"/>
          </p:cNvPicPr>
          <p:nvPr/>
        </p:nvPicPr>
        <p:blipFill rotWithShape="1">
          <a:blip r:embed="rId4"/>
          <a:srcRect r="36610" b="73024"/>
          <a:stretch/>
        </p:blipFill>
        <p:spPr>
          <a:xfrm>
            <a:off x="0" y="226680"/>
            <a:ext cx="5796350" cy="1386845"/>
          </a:xfrm>
          <a:prstGeom prst="rect">
            <a:avLst/>
          </a:prstGeom>
        </p:spPr>
      </p:pic>
    </p:spTree>
    <p:extLst>
      <p:ext uri="{BB962C8B-B14F-4D97-AF65-F5344CB8AC3E}">
        <p14:creationId xmlns:p14="http://schemas.microsoft.com/office/powerpoint/2010/main" val="327204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135" name="Google Shape;135;p22"/>
          <p:cNvPicPr preferRelativeResize="0"/>
          <p:nvPr/>
        </p:nvPicPr>
        <p:blipFill>
          <a:blip r:embed="rId3">
            <a:alphaModFix/>
          </a:blip>
          <a:stretch>
            <a:fillRect/>
          </a:stretch>
        </p:blipFill>
        <p:spPr>
          <a:xfrm>
            <a:off x="6512400" y="33600"/>
            <a:ext cx="1129875" cy="1129875"/>
          </a:xfrm>
          <a:prstGeom prst="rect">
            <a:avLst/>
          </a:prstGeom>
          <a:noFill/>
          <a:ln>
            <a:noFill/>
          </a:ln>
        </p:spPr>
      </p:pic>
      <p:pic>
        <p:nvPicPr>
          <p:cNvPr id="136" name="Google Shape;136;p22"/>
          <p:cNvPicPr preferRelativeResize="0"/>
          <p:nvPr/>
        </p:nvPicPr>
        <p:blipFill>
          <a:blip r:embed="rId3">
            <a:alphaModFix/>
          </a:blip>
          <a:stretch>
            <a:fillRect/>
          </a:stretch>
        </p:blipFill>
        <p:spPr>
          <a:xfrm>
            <a:off x="7228450" y="483650"/>
            <a:ext cx="1129875" cy="1129875"/>
          </a:xfrm>
          <a:prstGeom prst="rect">
            <a:avLst/>
          </a:prstGeom>
          <a:noFill/>
          <a:ln>
            <a:noFill/>
          </a:ln>
        </p:spPr>
      </p:pic>
      <p:pic>
        <p:nvPicPr>
          <p:cNvPr id="137" name="Google Shape;137;p22"/>
          <p:cNvPicPr preferRelativeResize="0"/>
          <p:nvPr/>
        </p:nvPicPr>
        <p:blipFill>
          <a:blip r:embed="rId3">
            <a:alphaModFix/>
          </a:blip>
          <a:stretch>
            <a:fillRect/>
          </a:stretch>
        </p:blipFill>
        <p:spPr>
          <a:xfrm>
            <a:off x="7642275" y="86750"/>
            <a:ext cx="1129875" cy="1129875"/>
          </a:xfrm>
          <a:prstGeom prst="rect">
            <a:avLst/>
          </a:prstGeom>
          <a:noFill/>
          <a:ln>
            <a:noFill/>
          </a:ln>
        </p:spPr>
      </p:pic>
      <p:pic>
        <p:nvPicPr>
          <p:cNvPr id="3" name="Picture 2">
            <a:extLst>
              <a:ext uri="{FF2B5EF4-FFF2-40B4-BE49-F238E27FC236}">
                <a16:creationId xmlns:a16="http://schemas.microsoft.com/office/drawing/2014/main" id="{30CEE767-0453-234B-B757-2D251D574B8E}"/>
              </a:ext>
            </a:extLst>
          </p:cNvPr>
          <p:cNvPicPr>
            <a:picLocks noChangeAspect="1"/>
          </p:cNvPicPr>
          <p:nvPr/>
        </p:nvPicPr>
        <p:blipFill rotWithShape="1">
          <a:blip r:embed="rId4"/>
          <a:srcRect r="36610" b="73024"/>
          <a:stretch/>
        </p:blipFill>
        <p:spPr>
          <a:xfrm>
            <a:off x="0" y="226680"/>
            <a:ext cx="5796350" cy="1386845"/>
          </a:xfrm>
          <a:prstGeom prst="rect">
            <a:avLst/>
          </a:prstGeom>
        </p:spPr>
      </p:pic>
      <p:pic>
        <p:nvPicPr>
          <p:cNvPr id="5" name="Picture 4">
            <a:extLst>
              <a:ext uri="{FF2B5EF4-FFF2-40B4-BE49-F238E27FC236}">
                <a16:creationId xmlns:a16="http://schemas.microsoft.com/office/drawing/2014/main" id="{0A2E87D2-F763-034F-BCCD-BF992EF22F16}"/>
              </a:ext>
            </a:extLst>
          </p:cNvPr>
          <p:cNvPicPr>
            <a:picLocks noChangeAspect="1"/>
          </p:cNvPicPr>
          <p:nvPr/>
        </p:nvPicPr>
        <p:blipFill rotWithShape="1">
          <a:blip r:embed="rId5"/>
          <a:srcRect l="3889" t="9783" r="36296" b="52238"/>
          <a:stretch/>
        </p:blipFill>
        <p:spPr>
          <a:xfrm>
            <a:off x="391116" y="1502517"/>
            <a:ext cx="5469467" cy="1952483"/>
          </a:xfrm>
          <a:prstGeom prst="rect">
            <a:avLst/>
          </a:prstGeom>
        </p:spPr>
      </p:pic>
    </p:spTree>
    <p:extLst>
      <p:ext uri="{BB962C8B-B14F-4D97-AF65-F5344CB8AC3E}">
        <p14:creationId xmlns:p14="http://schemas.microsoft.com/office/powerpoint/2010/main" val="41157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135" name="Google Shape;135;p22"/>
          <p:cNvPicPr preferRelativeResize="0"/>
          <p:nvPr/>
        </p:nvPicPr>
        <p:blipFill>
          <a:blip r:embed="rId3">
            <a:alphaModFix/>
          </a:blip>
          <a:stretch>
            <a:fillRect/>
          </a:stretch>
        </p:blipFill>
        <p:spPr>
          <a:xfrm>
            <a:off x="6512400" y="33600"/>
            <a:ext cx="1129875" cy="1129875"/>
          </a:xfrm>
          <a:prstGeom prst="rect">
            <a:avLst/>
          </a:prstGeom>
          <a:noFill/>
          <a:ln>
            <a:noFill/>
          </a:ln>
        </p:spPr>
      </p:pic>
      <p:pic>
        <p:nvPicPr>
          <p:cNvPr id="136" name="Google Shape;136;p22"/>
          <p:cNvPicPr preferRelativeResize="0"/>
          <p:nvPr/>
        </p:nvPicPr>
        <p:blipFill>
          <a:blip r:embed="rId3">
            <a:alphaModFix/>
          </a:blip>
          <a:stretch>
            <a:fillRect/>
          </a:stretch>
        </p:blipFill>
        <p:spPr>
          <a:xfrm>
            <a:off x="7228450" y="483650"/>
            <a:ext cx="1129875" cy="1129875"/>
          </a:xfrm>
          <a:prstGeom prst="rect">
            <a:avLst/>
          </a:prstGeom>
          <a:noFill/>
          <a:ln>
            <a:noFill/>
          </a:ln>
        </p:spPr>
      </p:pic>
      <p:pic>
        <p:nvPicPr>
          <p:cNvPr id="137" name="Google Shape;137;p22"/>
          <p:cNvPicPr preferRelativeResize="0"/>
          <p:nvPr/>
        </p:nvPicPr>
        <p:blipFill>
          <a:blip r:embed="rId3">
            <a:alphaModFix/>
          </a:blip>
          <a:stretch>
            <a:fillRect/>
          </a:stretch>
        </p:blipFill>
        <p:spPr>
          <a:xfrm>
            <a:off x="7642275" y="86750"/>
            <a:ext cx="1129875" cy="1129875"/>
          </a:xfrm>
          <a:prstGeom prst="rect">
            <a:avLst/>
          </a:prstGeom>
          <a:noFill/>
          <a:ln>
            <a:noFill/>
          </a:ln>
        </p:spPr>
      </p:pic>
      <p:pic>
        <p:nvPicPr>
          <p:cNvPr id="3" name="Picture 2">
            <a:extLst>
              <a:ext uri="{FF2B5EF4-FFF2-40B4-BE49-F238E27FC236}">
                <a16:creationId xmlns:a16="http://schemas.microsoft.com/office/drawing/2014/main" id="{30CEE767-0453-234B-B757-2D251D574B8E}"/>
              </a:ext>
            </a:extLst>
          </p:cNvPr>
          <p:cNvPicPr>
            <a:picLocks noChangeAspect="1"/>
          </p:cNvPicPr>
          <p:nvPr/>
        </p:nvPicPr>
        <p:blipFill rotWithShape="1">
          <a:blip r:embed="rId4"/>
          <a:srcRect r="36610" b="73024"/>
          <a:stretch/>
        </p:blipFill>
        <p:spPr>
          <a:xfrm>
            <a:off x="0" y="226680"/>
            <a:ext cx="5796350" cy="1386845"/>
          </a:xfrm>
          <a:prstGeom prst="rect">
            <a:avLst/>
          </a:prstGeom>
        </p:spPr>
      </p:pic>
      <p:pic>
        <p:nvPicPr>
          <p:cNvPr id="5" name="Picture 4">
            <a:extLst>
              <a:ext uri="{FF2B5EF4-FFF2-40B4-BE49-F238E27FC236}">
                <a16:creationId xmlns:a16="http://schemas.microsoft.com/office/drawing/2014/main" id="{0A2E87D2-F763-034F-BCCD-BF992EF22F16}"/>
              </a:ext>
            </a:extLst>
          </p:cNvPr>
          <p:cNvPicPr>
            <a:picLocks noChangeAspect="1"/>
          </p:cNvPicPr>
          <p:nvPr/>
        </p:nvPicPr>
        <p:blipFill rotWithShape="1">
          <a:blip r:embed="rId5"/>
          <a:srcRect l="3889" t="9783" r="36296" b="52238"/>
          <a:stretch/>
        </p:blipFill>
        <p:spPr>
          <a:xfrm>
            <a:off x="391116" y="1502517"/>
            <a:ext cx="5469467" cy="1952483"/>
          </a:xfrm>
          <a:prstGeom prst="rect">
            <a:avLst/>
          </a:prstGeom>
        </p:spPr>
      </p:pic>
      <p:pic>
        <p:nvPicPr>
          <p:cNvPr id="4" name="Picture 3">
            <a:extLst>
              <a:ext uri="{FF2B5EF4-FFF2-40B4-BE49-F238E27FC236}">
                <a16:creationId xmlns:a16="http://schemas.microsoft.com/office/drawing/2014/main" id="{F51630DC-C4D7-6B4F-B745-1E353EAD5463}"/>
              </a:ext>
            </a:extLst>
          </p:cNvPr>
          <p:cNvPicPr>
            <a:picLocks noChangeAspect="1"/>
          </p:cNvPicPr>
          <p:nvPr/>
        </p:nvPicPr>
        <p:blipFill rotWithShape="1">
          <a:blip r:embed="rId6"/>
          <a:srcRect t="55103" r="45370"/>
          <a:stretch/>
        </p:blipFill>
        <p:spPr>
          <a:xfrm>
            <a:off x="280408" y="3244865"/>
            <a:ext cx="4995333" cy="2308120"/>
          </a:xfrm>
          <a:prstGeom prst="rect">
            <a:avLst/>
          </a:prstGeom>
        </p:spPr>
      </p:pic>
    </p:spTree>
    <p:extLst>
      <p:ext uri="{BB962C8B-B14F-4D97-AF65-F5344CB8AC3E}">
        <p14:creationId xmlns:p14="http://schemas.microsoft.com/office/powerpoint/2010/main" val="3543007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4"/>
            <a:ext cx="8520600" cy="3915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CA" dirty="0"/>
            </a:br>
            <a:endParaRPr dirty="0"/>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CA" dirty="0"/>
          </a:p>
          <a:p>
            <a:pPr marL="0" lvl="0" indent="0" algn="ctr" rtl="0">
              <a:spcBef>
                <a:spcPts val="0"/>
              </a:spcBef>
              <a:spcAft>
                <a:spcPts val="0"/>
              </a:spcAft>
              <a:buNone/>
            </a:pPr>
            <a:endParaRPr dirty="0"/>
          </a:p>
        </p:txBody>
      </p:sp>
      <p:pic>
        <p:nvPicPr>
          <p:cNvPr id="135" name="Google Shape;135;p22"/>
          <p:cNvPicPr preferRelativeResize="0"/>
          <p:nvPr/>
        </p:nvPicPr>
        <p:blipFill>
          <a:blip r:embed="rId3">
            <a:alphaModFix/>
          </a:blip>
          <a:stretch>
            <a:fillRect/>
          </a:stretch>
        </p:blipFill>
        <p:spPr>
          <a:xfrm>
            <a:off x="6512400" y="33600"/>
            <a:ext cx="1129875" cy="1129875"/>
          </a:xfrm>
          <a:prstGeom prst="rect">
            <a:avLst/>
          </a:prstGeom>
          <a:noFill/>
          <a:ln>
            <a:noFill/>
          </a:ln>
        </p:spPr>
      </p:pic>
      <p:pic>
        <p:nvPicPr>
          <p:cNvPr id="136" name="Google Shape;136;p22"/>
          <p:cNvPicPr preferRelativeResize="0"/>
          <p:nvPr/>
        </p:nvPicPr>
        <p:blipFill>
          <a:blip r:embed="rId3">
            <a:alphaModFix/>
          </a:blip>
          <a:stretch>
            <a:fillRect/>
          </a:stretch>
        </p:blipFill>
        <p:spPr>
          <a:xfrm>
            <a:off x="7228450" y="483650"/>
            <a:ext cx="1129875" cy="1129875"/>
          </a:xfrm>
          <a:prstGeom prst="rect">
            <a:avLst/>
          </a:prstGeom>
          <a:noFill/>
          <a:ln>
            <a:noFill/>
          </a:ln>
        </p:spPr>
      </p:pic>
      <p:pic>
        <p:nvPicPr>
          <p:cNvPr id="137" name="Google Shape;137;p22"/>
          <p:cNvPicPr preferRelativeResize="0"/>
          <p:nvPr/>
        </p:nvPicPr>
        <p:blipFill>
          <a:blip r:embed="rId3">
            <a:alphaModFix/>
          </a:blip>
          <a:stretch>
            <a:fillRect/>
          </a:stretch>
        </p:blipFill>
        <p:spPr>
          <a:xfrm>
            <a:off x="7642275" y="86750"/>
            <a:ext cx="1129875" cy="1129875"/>
          </a:xfrm>
          <a:prstGeom prst="rect">
            <a:avLst/>
          </a:prstGeom>
          <a:noFill/>
          <a:ln>
            <a:noFill/>
          </a:ln>
        </p:spPr>
      </p:pic>
      <p:pic>
        <p:nvPicPr>
          <p:cNvPr id="3" name="Picture 2">
            <a:extLst>
              <a:ext uri="{FF2B5EF4-FFF2-40B4-BE49-F238E27FC236}">
                <a16:creationId xmlns:a16="http://schemas.microsoft.com/office/drawing/2014/main" id="{8A2515B0-1F72-614C-9139-71BA6E8ED7CB}"/>
              </a:ext>
            </a:extLst>
          </p:cNvPr>
          <p:cNvPicPr>
            <a:picLocks noChangeAspect="1"/>
          </p:cNvPicPr>
          <p:nvPr/>
        </p:nvPicPr>
        <p:blipFill>
          <a:blip r:embed="rId4"/>
          <a:stretch>
            <a:fillRect/>
          </a:stretch>
        </p:blipFill>
        <p:spPr>
          <a:xfrm>
            <a:off x="0" y="1255"/>
            <a:ext cx="9144000" cy="5140990"/>
          </a:xfrm>
          <a:prstGeom prst="rect">
            <a:avLst/>
          </a:prstGeom>
        </p:spPr>
      </p:pic>
      <p:pic>
        <p:nvPicPr>
          <p:cNvPr id="5" name="Picture 4">
            <a:extLst>
              <a:ext uri="{FF2B5EF4-FFF2-40B4-BE49-F238E27FC236}">
                <a16:creationId xmlns:a16="http://schemas.microsoft.com/office/drawing/2014/main" id="{58A2A5BD-05E2-0146-8906-5F61121BD165}"/>
              </a:ext>
            </a:extLst>
          </p:cNvPr>
          <p:cNvPicPr>
            <a:picLocks noChangeAspect="1"/>
          </p:cNvPicPr>
          <p:nvPr/>
        </p:nvPicPr>
        <p:blipFill>
          <a:blip r:embed="rId5"/>
          <a:stretch>
            <a:fillRect/>
          </a:stretch>
        </p:blipFill>
        <p:spPr>
          <a:xfrm>
            <a:off x="651354" y="0"/>
            <a:ext cx="9144000" cy="5140990"/>
          </a:xfrm>
          <a:prstGeom prst="rect">
            <a:avLst/>
          </a:prstGeom>
        </p:spPr>
      </p:pic>
    </p:spTree>
    <p:extLst>
      <p:ext uri="{BB962C8B-B14F-4D97-AF65-F5344CB8AC3E}">
        <p14:creationId xmlns:p14="http://schemas.microsoft.com/office/powerpoint/2010/main" val="366739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4"/>
            <a:ext cx="8520600" cy="3915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Lets make interactive art in the browser</a:t>
            </a:r>
            <a:br>
              <a:rPr lang="en-CA" dirty="0"/>
            </a:br>
            <a:endParaRPr dirty="0"/>
          </a:p>
        </p:txBody>
      </p:sp>
      <p:sp>
        <p:nvSpPr>
          <p:cNvPr id="133" name="Google Shape;133;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CA" dirty="0"/>
          </a:p>
          <a:p>
            <a:pPr marL="0" lvl="0" indent="0" algn="ctr" rtl="0">
              <a:spcBef>
                <a:spcPts val="0"/>
              </a:spcBef>
              <a:spcAft>
                <a:spcPts val="0"/>
              </a:spcAft>
              <a:buNone/>
            </a:pPr>
            <a:endParaRPr dirty="0"/>
          </a:p>
        </p:txBody>
      </p:sp>
      <p:pic>
        <p:nvPicPr>
          <p:cNvPr id="5" name="Picture 4">
            <a:extLst>
              <a:ext uri="{FF2B5EF4-FFF2-40B4-BE49-F238E27FC236}">
                <a16:creationId xmlns:a16="http://schemas.microsoft.com/office/drawing/2014/main" id="{01A29573-14D8-9644-BDDD-815C5A72D900}"/>
              </a:ext>
            </a:extLst>
          </p:cNvPr>
          <p:cNvPicPr>
            <a:picLocks noChangeAspect="1"/>
          </p:cNvPicPr>
          <p:nvPr/>
        </p:nvPicPr>
        <p:blipFill>
          <a:blip r:embed="rId3"/>
          <a:stretch>
            <a:fillRect/>
          </a:stretch>
        </p:blipFill>
        <p:spPr>
          <a:xfrm>
            <a:off x="0" y="1255"/>
            <a:ext cx="9144000" cy="5140990"/>
          </a:xfrm>
          <a:prstGeom prst="rect">
            <a:avLst/>
          </a:prstGeom>
        </p:spPr>
      </p:pic>
    </p:spTree>
    <p:extLst>
      <p:ext uri="{BB962C8B-B14F-4D97-AF65-F5344CB8AC3E}">
        <p14:creationId xmlns:p14="http://schemas.microsoft.com/office/powerpoint/2010/main" val="358989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t>
            </a:r>
            <a:endParaRPr/>
          </a:p>
        </p:txBody>
      </p:sp>
      <p:sp>
        <p:nvSpPr>
          <p:cNvPr id="66" name="Google Shape;6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7" name="Google Shape;67;p14"/>
          <p:cNvPicPr preferRelativeResize="0"/>
          <p:nvPr/>
        </p:nvPicPr>
        <p:blipFill>
          <a:blip r:embed="rId3">
            <a:alphaModFix/>
          </a:blip>
          <a:stretch>
            <a:fillRect/>
          </a:stretch>
        </p:blipFill>
        <p:spPr>
          <a:xfrm>
            <a:off x="4200075" y="1255"/>
            <a:ext cx="9144001" cy="5140990"/>
          </a:xfrm>
          <a:prstGeom prst="rect">
            <a:avLst/>
          </a:prstGeom>
          <a:noFill/>
          <a:ln>
            <a:noFill/>
          </a:ln>
        </p:spPr>
      </p:pic>
      <p:pic>
        <p:nvPicPr>
          <p:cNvPr id="68" name="Google Shape;68;p14"/>
          <p:cNvPicPr preferRelativeResize="0"/>
          <p:nvPr/>
        </p:nvPicPr>
        <p:blipFill>
          <a:blip r:embed="rId4">
            <a:alphaModFix/>
          </a:blip>
          <a:stretch>
            <a:fillRect/>
          </a:stretch>
        </p:blipFill>
        <p:spPr>
          <a:xfrm>
            <a:off x="3638650" y="2041725"/>
            <a:ext cx="6563801" cy="3690324"/>
          </a:xfrm>
          <a:prstGeom prst="rect">
            <a:avLst/>
          </a:prstGeom>
          <a:noFill/>
          <a:ln>
            <a:noFill/>
          </a:ln>
        </p:spPr>
      </p:pic>
      <p:pic>
        <p:nvPicPr>
          <p:cNvPr id="69" name="Google Shape;69;p14"/>
          <p:cNvPicPr preferRelativeResize="0"/>
          <p:nvPr/>
        </p:nvPicPr>
        <p:blipFill>
          <a:blip r:embed="rId5">
            <a:alphaModFix/>
          </a:blip>
          <a:stretch>
            <a:fillRect/>
          </a:stretch>
        </p:blipFill>
        <p:spPr>
          <a:xfrm>
            <a:off x="1" y="12"/>
            <a:ext cx="4142653" cy="55235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8" name="Google Shape;359;p47">
            <a:extLst>
              <a:ext uri="{FF2B5EF4-FFF2-40B4-BE49-F238E27FC236}">
                <a16:creationId xmlns:a16="http://schemas.microsoft.com/office/drawing/2014/main" id="{159D60B5-56B2-5148-A269-C2C0B2DE9C0C}"/>
              </a:ext>
            </a:extLst>
          </p:cNvPr>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237" name="Google Shape;237;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VS</a:t>
            </a:r>
            <a:endParaRPr/>
          </a:p>
        </p:txBody>
      </p:sp>
      <p:pic>
        <p:nvPicPr>
          <p:cNvPr id="239" name="Google Shape;239;p32"/>
          <p:cNvPicPr preferRelativeResize="0"/>
          <p:nvPr/>
        </p:nvPicPr>
        <p:blipFill>
          <a:blip r:embed="rId4">
            <a:alphaModFix/>
          </a:blip>
          <a:stretch>
            <a:fillRect/>
          </a:stretch>
        </p:blipFill>
        <p:spPr>
          <a:xfrm>
            <a:off x="474136" y="469581"/>
            <a:ext cx="5354781" cy="3010600"/>
          </a:xfrm>
          <a:prstGeom prst="rect">
            <a:avLst/>
          </a:prstGeom>
          <a:noFill/>
          <a:ln>
            <a:noFill/>
          </a:ln>
        </p:spPr>
      </p:pic>
      <p:pic>
        <p:nvPicPr>
          <p:cNvPr id="240" name="Google Shape;240;p32"/>
          <p:cNvPicPr preferRelativeResize="0"/>
          <p:nvPr/>
        </p:nvPicPr>
        <p:blipFill>
          <a:blip r:embed="rId5">
            <a:alphaModFix/>
          </a:blip>
          <a:stretch>
            <a:fillRect/>
          </a:stretch>
        </p:blipFill>
        <p:spPr>
          <a:xfrm>
            <a:off x="4001963" y="372935"/>
            <a:ext cx="4986183" cy="3107246"/>
          </a:xfrm>
          <a:prstGeom prst="rect">
            <a:avLst/>
          </a:prstGeom>
          <a:noFill/>
          <a:ln>
            <a:noFill/>
          </a:ln>
        </p:spPr>
      </p:pic>
      <p:sp>
        <p:nvSpPr>
          <p:cNvPr id="241" name="Google Shape;241;p32"/>
          <p:cNvSpPr txBox="1"/>
          <p:nvPr/>
        </p:nvSpPr>
        <p:spPr>
          <a:xfrm>
            <a:off x="3204375" y="4002025"/>
            <a:ext cx="73383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42" name="Google Shape;242;p32"/>
          <p:cNvPicPr preferRelativeResize="0"/>
          <p:nvPr/>
        </p:nvPicPr>
        <p:blipFill rotWithShape="1">
          <a:blip r:embed="rId6">
            <a:alphaModFix/>
          </a:blip>
          <a:srcRect l="-10201" t="-1264" r="10201" b="1264"/>
          <a:stretch/>
        </p:blipFill>
        <p:spPr>
          <a:xfrm>
            <a:off x="3705955" y="3626725"/>
            <a:ext cx="1732089" cy="973829"/>
          </a:xfrm>
          <a:prstGeom prst="rect">
            <a:avLst/>
          </a:prstGeom>
          <a:noFill/>
          <a:ln>
            <a:noFill/>
          </a:ln>
        </p:spPr>
      </p:pic>
      <p:pic>
        <p:nvPicPr>
          <p:cNvPr id="9" name="Picture 8">
            <a:extLst>
              <a:ext uri="{FF2B5EF4-FFF2-40B4-BE49-F238E27FC236}">
                <a16:creationId xmlns:a16="http://schemas.microsoft.com/office/drawing/2014/main" id="{9D156B74-4BCE-E04F-96CB-3A2EE6EDDCB3}"/>
              </a:ext>
            </a:extLst>
          </p:cNvPr>
          <p:cNvPicPr>
            <a:picLocks noChangeAspect="1"/>
          </p:cNvPicPr>
          <p:nvPr/>
        </p:nvPicPr>
        <p:blipFill rotWithShape="1">
          <a:blip r:embed="rId7"/>
          <a:srcRect r="59862"/>
          <a:stretch/>
        </p:blipFill>
        <p:spPr>
          <a:xfrm>
            <a:off x="700911" y="2327845"/>
            <a:ext cx="3670228" cy="817072"/>
          </a:xfrm>
          <a:prstGeom prst="rect">
            <a:avLst/>
          </a:prstGeom>
        </p:spPr>
      </p:pic>
      <p:pic>
        <p:nvPicPr>
          <p:cNvPr id="11" name="Picture 10">
            <a:extLst>
              <a:ext uri="{FF2B5EF4-FFF2-40B4-BE49-F238E27FC236}">
                <a16:creationId xmlns:a16="http://schemas.microsoft.com/office/drawing/2014/main" id="{7128C7C5-FCFA-1249-8FE7-DF149A86BEB4}"/>
              </a:ext>
            </a:extLst>
          </p:cNvPr>
          <p:cNvPicPr>
            <a:picLocks noChangeAspect="1"/>
          </p:cNvPicPr>
          <p:nvPr/>
        </p:nvPicPr>
        <p:blipFill rotWithShape="1">
          <a:blip r:embed="rId8"/>
          <a:srcRect t="1" r="66875" b="2220"/>
          <a:stretch/>
        </p:blipFill>
        <p:spPr>
          <a:xfrm>
            <a:off x="4772863" y="2311767"/>
            <a:ext cx="3995000" cy="833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39"/>
          <p:cNvSpPr txBox="1">
            <a:spLocks noGrp="1"/>
          </p:cNvSpPr>
          <p:nvPr>
            <p:ph type="ctrTitle"/>
          </p:nvPr>
        </p:nvSpPr>
        <p:spPr>
          <a:xfrm flipV="1">
            <a:off x="2237873" y="5937417"/>
            <a:ext cx="7749466" cy="3050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296" name="Google Shape;296;p39"/>
          <p:cNvSpPr txBox="1">
            <a:spLocks noGrp="1"/>
          </p:cNvSpPr>
          <p:nvPr>
            <p:ph type="subTitle" idx="1"/>
          </p:nvPr>
        </p:nvSpPr>
        <p:spPr>
          <a:xfrm flipH="1" flipV="1">
            <a:off x="9607948" y="3626725"/>
            <a:ext cx="282009" cy="3387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97" name="Google Shape;297;p39"/>
          <p:cNvPicPr preferRelativeResize="0"/>
          <p:nvPr/>
        </p:nvPicPr>
        <p:blipFill rotWithShape="1">
          <a:blip r:embed="rId3">
            <a:alphaModFix/>
          </a:blip>
          <a:srcRect l="8313" t="23954" r="35020" b="33193"/>
          <a:stretch/>
        </p:blipFill>
        <p:spPr>
          <a:xfrm>
            <a:off x="0" y="224549"/>
            <a:ext cx="2828633" cy="1097059"/>
          </a:xfrm>
          <a:prstGeom prst="rect">
            <a:avLst/>
          </a:prstGeom>
          <a:noFill/>
          <a:ln>
            <a:noFill/>
          </a:ln>
        </p:spPr>
      </p:pic>
    </p:spTree>
    <p:extLst>
      <p:ext uri="{BB962C8B-B14F-4D97-AF65-F5344CB8AC3E}">
        <p14:creationId xmlns:p14="http://schemas.microsoft.com/office/powerpoint/2010/main" val="154655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39"/>
          <p:cNvSpPr txBox="1">
            <a:spLocks noGrp="1"/>
          </p:cNvSpPr>
          <p:nvPr>
            <p:ph type="ctrTitle"/>
          </p:nvPr>
        </p:nvSpPr>
        <p:spPr>
          <a:xfrm flipV="1">
            <a:off x="2237873" y="5937417"/>
            <a:ext cx="7749466" cy="3050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296" name="Google Shape;296;p39"/>
          <p:cNvSpPr txBox="1">
            <a:spLocks noGrp="1"/>
          </p:cNvSpPr>
          <p:nvPr>
            <p:ph type="subTitle" idx="1"/>
          </p:nvPr>
        </p:nvSpPr>
        <p:spPr>
          <a:xfrm flipH="1" flipV="1">
            <a:off x="9607948" y="3626725"/>
            <a:ext cx="282009" cy="3387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97" name="Google Shape;297;p39"/>
          <p:cNvPicPr preferRelativeResize="0"/>
          <p:nvPr/>
        </p:nvPicPr>
        <p:blipFill rotWithShape="1">
          <a:blip r:embed="rId3">
            <a:alphaModFix/>
          </a:blip>
          <a:srcRect l="8313" t="23954" r="35020" b="33193"/>
          <a:stretch/>
        </p:blipFill>
        <p:spPr>
          <a:xfrm>
            <a:off x="0" y="224549"/>
            <a:ext cx="2828633" cy="1097059"/>
          </a:xfrm>
          <a:prstGeom prst="rect">
            <a:avLst/>
          </a:prstGeom>
          <a:noFill/>
          <a:ln>
            <a:noFill/>
          </a:ln>
        </p:spPr>
      </p:pic>
      <p:pic>
        <p:nvPicPr>
          <p:cNvPr id="6" name="Google Shape;300;p39">
            <a:extLst>
              <a:ext uri="{FF2B5EF4-FFF2-40B4-BE49-F238E27FC236}">
                <a16:creationId xmlns:a16="http://schemas.microsoft.com/office/drawing/2014/main" id="{C20EBA96-38F1-024C-ADC7-2F9919AB704D}"/>
              </a:ext>
            </a:extLst>
          </p:cNvPr>
          <p:cNvPicPr preferRelativeResize="0"/>
          <p:nvPr/>
        </p:nvPicPr>
        <p:blipFill rotWithShape="1">
          <a:blip r:embed="rId4">
            <a:alphaModFix/>
          </a:blip>
          <a:srcRect l="17043" t="24008" r="43023" b="36063"/>
          <a:stretch/>
        </p:blipFill>
        <p:spPr>
          <a:xfrm>
            <a:off x="705652" y="1995209"/>
            <a:ext cx="2362401" cy="1327976"/>
          </a:xfrm>
          <a:prstGeom prst="rect">
            <a:avLst/>
          </a:prstGeom>
          <a:noFill/>
          <a:ln>
            <a:noFill/>
          </a:ln>
        </p:spPr>
      </p:pic>
      <p:pic>
        <p:nvPicPr>
          <p:cNvPr id="5" name="Picture 4">
            <a:extLst>
              <a:ext uri="{FF2B5EF4-FFF2-40B4-BE49-F238E27FC236}">
                <a16:creationId xmlns:a16="http://schemas.microsoft.com/office/drawing/2014/main" id="{D57DCAAA-1EA6-B544-82A0-CCBB09DBA0C5}"/>
              </a:ext>
            </a:extLst>
          </p:cNvPr>
          <p:cNvPicPr>
            <a:picLocks noChangeAspect="1"/>
          </p:cNvPicPr>
          <p:nvPr/>
        </p:nvPicPr>
        <p:blipFill>
          <a:blip r:embed="rId5"/>
          <a:stretch>
            <a:fillRect/>
          </a:stretch>
        </p:blipFill>
        <p:spPr>
          <a:xfrm>
            <a:off x="3724507" y="0"/>
            <a:ext cx="5419493" cy="5143500"/>
          </a:xfrm>
          <a:prstGeom prst="rect">
            <a:avLst/>
          </a:prstGeom>
        </p:spPr>
      </p:pic>
    </p:spTree>
    <p:extLst>
      <p:ext uri="{BB962C8B-B14F-4D97-AF65-F5344CB8AC3E}">
        <p14:creationId xmlns:p14="http://schemas.microsoft.com/office/powerpoint/2010/main" val="3085784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39"/>
          <p:cNvSpPr txBox="1">
            <a:spLocks noGrp="1"/>
          </p:cNvSpPr>
          <p:nvPr>
            <p:ph type="ctrTitle"/>
          </p:nvPr>
        </p:nvSpPr>
        <p:spPr>
          <a:xfrm flipV="1">
            <a:off x="2237873" y="5937417"/>
            <a:ext cx="7749466" cy="3050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296" name="Google Shape;296;p39"/>
          <p:cNvSpPr txBox="1">
            <a:spLocks noGrp="1"/>
          </p:cNvSpPr>
          <p:nvPr>
            <p:ph type="subTitle" idx="1"/>
          </p:nvPr>
        </p:nvSpPr>
        <p:spPr>
          <a:xfrm flipH="1" flipV="1">
            <a:off x="9607948" y="3626725"/>
            <a:ext cx="282009" cy="33876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297" name="Google Shape;297;p39"/>
          <p:cNvPicPr preferRelativeResize="0"/>
          <p:nvPr/>
        </p:nvPicPr>
        <p:blipFill rotWithShape="1">
          <a:blip r:embed="rId3">
            <a:alphaModFix/>
          </a:blip>
          <a:srcRect l="8313" t="23954" r="35020" b="33193"/>
          <a:stretch/>
        </p:blipFill>
        <p:spPr>
          <a:xfrm>
            <a:off x="0" y="224549"/>
            <a:ext cx="2828633" cy="1097059"/>
          </a:xfrm>
          <a:prstGeom prst="rect">
            <a:avLst/>
          </a:prstGeom>
          <a:noFill/>
          <a:ln>
            <a:noFill/>
          </a:ln>
        </p:spPr>
      </p:pic>
      <p:pic>
        <p:nvPicPr>
          <p:cNvPr id="6" name="Google Shape;300;p39">
            <a:extLst>
              <a:ext uri="{FF2B5EF4-FFF2-40B4-BE49-F238E27FC236}">
                <a16:creationId xmlns:a16="http://schemas.microsoft.com/office/drawing/2014/main" id="{C20EBA96-38F1-024C-ADC7-2F9919AB704D}"/>
              </a:ext>
            </a:extLst>
          </p:cNvPr>
          <p:cNvPicPr preferRelativeResize="0"/>
          <p:nvPr/>
        </p:nvPicPr>
        <p:blipFill rotWithShape="1">
          <a:blip r:embed="rId4">
            <a:alphaModFix/>
          </a:blip>
          <a:srcRect l="17043" t="24008" r="43023" b="36063"/>
          <a:stretch/>
        </p:blipFill>
        <p:spPr>
          <a:xfrm>
            <a:off x="705652" y="1995209"/>
            <a:ext cx="2362401" cy="1327976"/>
          </a:xfrm>
          <a:prstGeom prst="rect">
            <a:avLst/>
          </a:prstGeom>
          <a:noFill/>
          <a:ln>
            <a:noFill/>
          </a:ln>
        </p:spPr>
      </p:pic>
      <p:pic>
        <p:nvPicPr>
          <p:cNvPr id="7" name="Google Shape;298;p39">
            <a:extLst>
              <a:ext uri="{FF2B5EF4-FFF2-40B4-BE49-F238E27FC236}">
                <a16:creationId xmlns:a16="http://schemas.microsoft.com/office/drawing/2014/main" id="{AFA4F99A-E845-D144-B368-9FBF49C86051}"/>
              </a:ext>
            </a:extLst>
          </p:cNvPr>
          <p:cNvPicPr preferRelativeResize="0"/>
          <p:nvPr/>
        </p:nvPicPr>
        <p:blipFill rotWithShape="1">
          <a:blip r:embed="rId5">
            <a:alphaModFix/>
          </a:blip>
          <a:srcRect l="17796" t="24988" r="32073" b="29378"/>
          <a:stretch/>
        </p:blipFill>
        <p:spPr>
          <a:xfrm>
            <a:off x="390637" y="1830809"/>
            <a:ext cx="3237277" cy="1656776"/>
          </a:xfrm>
          <a:prstGeom prst="rect">
            <a:avLst/>
          </a:prstGeom>
          <a:noFill/>
          <a:ln>
            <a:noFill/>
          </a:ln>
        </p:spPr>
      </p:pic>
      <p:pic>
        <p:nvPicPr>
          <p:cNvPr id="3" name="Picture 2">
            <a:extLst>
              <a:ext uri="{FF2B5EF4-FFF2-40B4-BE49-F238E27FC236}">
                <a16:creationId xmlns:a16="http://schemas.microsoft.com/office/drawing/2014/main" id="{79F75868-B179-D34D-BCEF-58CB8D67EAD3}"/>
              </a:ext>
            </a:extLst>
          </p:cNvPr>
          <p:cNvPicPr>
            <a:picLocks noChangeAspect="1"/>
          </p:cNvPicPr>
          <p:nvPr/>
        </p:nvPicPr>
        <p:blipFill>
          <a:blip r:embed="rId6"/>
          <a:stretch>
            <a:fillRect/>
          </a:stretch>
        </p:blipFill>
        <p:spPr>
          <a:xfrm>
            <a:off x="3717890" y="0"/>
            <a:ext cx="5426110" cy="5143500"/>
          </a:xfrm>
          <a:prstGeom prst="rect">
            <a:avLst/>
          </a:prstGeom>
        </p:spPr>
      </p:pic>
    </p:spTree>
    <p:extLst>
      <p:ext uri="{BB962C8B-B14F-4D97-AF65-F5344CB8AC3E}">
        <p14:creationId xmlns:p14="http://schemas.microsoft.com/office/powerpoint/2010/main" val="2585437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1"/>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14" name="Google Shape;314;p41"/>
          <p:cNvSpPr txBox="1">
            <a:spLocks noGrp="1"/>
          </p:cNvSpPr>
          <p:nvPr>
            <p:ph type="ctrTitle"/>
          </p:nvPr>
        </p:nvSpPr>
        <p:spPr>
          <a:xfrm>
            <a:off x="1057666" y="5562700"/>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315" name="Google Shape;315;p4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16" name="Google Shape;316;p41"/>
          <p:cNvPicPr preferRelativeResize="0"/>
          <p:nvPr/>
        </p:nvPicPr>
        <p:blipFill rotWithShape="1">
          <a:blip r:embed="rId4">
            <a:alphaModFix/>
          </a:blip>
          <a:srcRect l="14596" t="17755" r="16161" b="17136"/>
          <a:stretch/>
        </p:blipFill>
        <p:spPr>
          <a:xfrm>
            <a:off x="1267791" y="898150"/>
            <a:ext cx="6331226" cy="3347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2"/>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22" name="Google Shape;322;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23" name="Google Shape;323;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24" name="Google Shape;324;p42"/>
          <p:cNvPicPr preferRelativeResize="0"/>
          <p:nvPr/>
        </p:nvPicPr>
        <p:blipFill rotWithShape="1">
          <a:blip r:embed="rId4">
            <a:alphaModFix/>
          </a:blip>
          <a:srcRect t="26079" r="22708"/>
          <a:stretch/>
        </p:blipFill>
        <p:spPr>
          <a:xfrm>
            <a:off x="439850" y="1095125"/>
            <a:ext cx="5960350" cy="3800275"/>
          </a:xfrm>
          <a:prstGeom prst="rect">
            <a:avLst/>
          </a:prstGeom>
          <a:noFill/>
          <a:ln>
            <a:noFill/>
          </a:ln>
        </p:spPr>
      </p:pic>
      <p:pic>
        <p:nvPicPr>
          <p:cNvPr id="325" name="Google Shape;325;p42"/>
          <p:cNvPicPr preferRelativeResize="0"/>
          <p:nvPr/>
        </p:nvPicPr>
        <p:blipFill rotWithShape="1">
          <a:blip r:embed="rId5">
            <a:alphaModFix/>
          </a:blip>
          <a:srcRect l="-6620" r="6620"/>
          <a:stretch/>
        </p:blipFill>
        <p:spPr>
          <a:xfrm>
            <a:off x="5726950" y="227663"/>
            <a:ext cx="3596349" cy="3596349"/>
          </a:xfrm>
          <a:prstGeom prst="rect">
            <a:avLst/>
          </a:prstGeom>
          <a:noFill/>
          <a:ln>
            <a:noFill/>
          </a:ln>
        </p:spPr>
      </p:pic>
      <p:sp>
        <p:nvSpPr>
          <p:cNvPr id="326" name="Google Shape;326;p42"/>
          <p:cNvSpPr txBox="1"/>
          <p:nvPr/>
        </p:nvSpPr>
        <p:spPr>
          <a:xfrm>
            <a:off x="6068075" y="2010725"/>
            <a:ext cx="646200" cy="1059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9"/>
          <p:cNvSpPr txBox="1">
            <a:spLocks noGrp="1"/>
          </p:cNvSpPr>
          <p:nvPr>
            <p:ph type="subTitle" idx="1"/>
          </p:nvPr>
        </p:nvSpPr>
        <p:spPr>
          <a:xfrm>
            <a:off x="309480" y="17791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7" name="Picture 6">
            <a:extLst>
              <a:ext uri="{FF2B5EF4-FFF2-40B4-BE49-F238E27FC236}">
                <a16:creationId xmlns:a16="http://schemas.microsoft.com/office/drawing/2014/main" id="{96BB37E4-3240-F74A-B6B1-03302465DDF7}"/>
              </a:ext>
            </a:extLst>
          </p:cNvPr>
          <p:cNvPicPr>
            <a:picLocks noChangeAspect="1"/>
          </p:cNvPicPr>
          <p:nvPr/>
        </p:nvPicPr>
        <p:blipFill>
          <a:blip r:embed="rId3"/>
          <a:stretch>
            <a:fillRect/>
          </a:stretch>
        </p:blipFill>
        <p:spPr>
          <a:xfrm>
            <a:off x="9806475" y="449555"/>
            <a:ext cx="2571750" cy="2659190"/>
          </a:xfrm>
          <a:prstGeom prst="rect">
            <a:avLst/>
          </a:prstGeom>
        </p:spPr>
      </p:pic>
      <p:pic>
        <p:nvPicPr>
          <p:cNvPr id="10" name="Picture 9">
            <a:extLst>
              <a:ext uri="{FF2B5EF4-FFF2-40B4-BE49-F238E27FC236}">
                <a16:creationId xmlns:a16="http://schemas.microsoft.com/office/drawing/2014/main" id="{7FE6A77A-4B35-0E45-9B90-78251A39FBC3}"/>
              </a:ext>
            </a:extLst>
          </p:cNvPr>
          <p:cNvPicPr>
            <a:picLocks noChangeAspect="1"/>
          </p:cNvPicPr>
          <p:nvPr/>
        </p:nvPicPr>
        <p:blipFill>
          <a:blip r:embed="rId4"/>
          <a:stretch>
            <a:fillRect/>
          </a:stretch>
        </p:blipFill>
        <p:spPr>
          <a:xfrm>
            <a:off x="409067" y="2619724"/>
            <a:ext cx="2571750" cy="2571750"/>
          </a:xfrm>
          <a:prstGeom prst="rect">
            <a:avLst/>
          </a:prstGeom>
        </p:spPr>
      </p:pic>
      <p:pic>
        <p:nvPicPr>
          <p:cNvPr id="12" name="Picture 11">
            <a:extLst>
              <a:ext uri="{FF2B5EF4-FFF2-40B4-BE49-F238E27FC236}">
                <a16:creationId xmlns:a16="http://schemas.microsoft.com/office/drawing/2014/main" id="{197D916D-CF2A-284E-B822-B881366CD431}"/>
              </a:ext>
            </a:extLst>
          </p:cNvPr>
          <p:cNvPicPr>
            <a:picLocks noChangeAspect="1"/>
          </p:cNvPicPr>
          <p:nvPr/>
        </p:nvPicPr>
        <p:blipFill>
          <a:blip r:embed="rId5"/>
          <a:stretch>
            <a:fillRect/>
          </a:stretch>
        </p:blipFill>
        <p:spPr>
          <a:xfrm>
            <a:off x="3184069" y="2615230"/>
            <a:ext cx="2685782" cy="2685782"/>
          </a:xfrm>
          <a:prstGeom prst="rect">
            <a:avLst/>
          </a:prstGeom>
        </p:spPr>
      </p:pic>
      <p:pic>
        <p:nvPicPr>
          <p:cNvPr id="14" name="Picture 13">
            <a:extLst>
              <a:ext uri="{FF2B5EF4-FFF2-40B4-BE49-F238E27FC236}">
                <a16:creationId xmlns:a16="http://schemas.microsoft.com/office/drawing/2014/main" id="{2F2B522B-486C-7347-95B9-828B4A0DB2C6}"/>
              </a:ext>
            </a:extLst>
          </p:cNvPr>
          <p:cNvPicPr>
            <a:picLocks noChangeAspect="1"/>
          </p:cNvPicPr>
          <p:nvPr/>
        </p:nvPicPr>
        <p:blipFill>
          <a:blip r:embed="rId6"/>
          <a:stretch>
            <a:fillRect/>
          </a:stretch>
        </p:blipFill>
        <p:spPr>
          <a:xfrm>
            <a:off x="409067" y="-22701"/>
            <a:ext cx="2571750" cy="2561422"/>
          </a:xfrm>
          <a:prstGeom prst="rect">
            <a:avLst/>
          </a:prstGeom>
        </p:spPr>
      </p:pic>
      <p:pic>
        <p:nvPicPr>
          <p:cNvPr id="18" name="Picture 17">
            <a:extLst>
              <a:ext uri="{FF2B5EF4-FFF2-40B4-BE49-F238E27FC236}">
                <a16:creationId xmlns:a16="http://schemas.microsoft.com/office/drawing/2014/main" id="{5922C89B-EC8A-4245-A478-88567960A09E}"/>
              </a:ext>
            </a:extLst>
          </p:cNvPr>
          <p:cNvPicPr>
            <a:picLocks noChangeAspect="1"/>
          </p:cNvPicPr>
          <p:nvPr/>
        </p:nvPicPr>
        <p:blipFill>
          <a:blip r:embed="rId7"/>
          <a:stretch>
            <a:fillRect/>
          </a:stretch>
        </p:blipFill>
        <p:spPr>
          <a:xfrm>
            <a:off x="6044325" y="2615230"/>
            <a:ext cx="2659190" cy="2659190"/>
          </a:xfrm>
          <a:prstGeom prst="rect">
            <a:avLst/>
          </a:prstGeom>
        </p:spPr>
      </p:pic>
      <p:pic>
        <p:nvPicPr>
          <p:cNvPr id="20" name="Picture 19">
            <a:extLst>
              <a:ext uri="{FF2B5EF4-FFF2-40B4-BE49-F238E27FC236}">
                <a16:creationId xmlns:a16="http://schemas.microsoft.com/office/drawing/2014/main" id="{ECD84600-80E1-7946-BEAD-41FEBB65388B}"/>
              </a:ext>
            </a:extLst>
          </p:cNvPr>
          <p:cNvPicPr>
            <a:picLocks noChangeAspect="1"/>
          </p:cNvPicPr>
          <p:nvPr/>
        </p:nvPicPr>
        <p:blipFill>
          <a:blip r:embed="rId8"/>
          <a:stretch>
            <a:fillRect/>
          </a:stretch>
        </p:blipFill>
        <p:spPr>
          <a:xfrm>
            <a:off x="3184069" y="-120469"/>
            <a:ext cx="2685782" cy="2659190"/>
          </a:xfrm>
          <a:prstGeom prst="rect">
            <a:avLst/>
          </a:prstGeom>
        </p:spPr>
      </p:pic>
      <p:pic>
        <p:nvPicPr>
          <p:cNvPr id="22" name="Picture 21">
            <a:extLst>
              <a:ext uri="{FF2B5EF4-FFF2-40B4-BE49-F238E27FC236}">
                <a16:creationId xmlns:a16="http://schemas.microsoft.com/office/drawing/2014/main" id="{FD636D7A-00E8-4E4E-94CE-7B94DFC38900}"/>
              </a:ext>
            </a:extLst>
          </p:cNvPr>
          <p:cNvPicPr>
            <a:picLocks noChangeAspect="1"/>
          </p:cNvPicPr>
          <p:nvPr/>
        </p:nvPicPr>
        <p:blipFill>
          <a:blip r:embed="rId9"/>
          <a:stretch>
            <a:fillRect/>
          </a:stretch>
        </p:blipFill>
        <p:spPr>
          <a:xfrm>
            <a:off x="6044325" y="-120469"/>
            <a:ext cx="2659190" cy="2659190"/>
          </a:xfrm>
          <a:prstGeom prst="rect">
            <a:avLst/>
          </a:prstGeom>
        </p:spPr>
      </p:pic>
    </p:spTree>
    <p:extLst>
      <p:ext uri="{BB962C8B-B14F-4D97-AF65-F5344CB8AC3E}">
        <p14:creationId xmlns:p14="http://schemas.microsoft.com/office/powerpoint/2010/main" val="167351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4440" y="0"/>
            <a:ext cx="9148440" cy="5143500"/>
          </a:xfrm>
          <a:prstGeom prst="rect">
            <a:avLst/>
          </a:prstGeom>
          <a:noFill/>
          <a:ln>
            <a:noFill/>
          </a:ln>
        </p:spPr>
      </p:pic>
      <p:sp>
        <p:nvSpPr>
          <p:cNvPr id="218" name="Google Shape;218;p29"/>
          <p:cNvSpPr txBox="1">
            <a:spLocks noGrp="1"/>
          </p:cNvSpPr>
          <p:nvPr>
            <p:ph type="subTitle" idx="1"/>
          </p:nvPr>
        </p:nvSpPr>
        <p:spPr>
          <a:xfrm>
            <a:off x="309480" y="17791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4" name="Picture 3">
            <a:extLst>
              <a:ext uri="{FF2B5EF4-FFF2-40B4-BE49-F238E27FC236}">
                <a16:creationId xmlns:a16="http://schemas.microsoft.com/office/drawing/2014/main" id="{24227801-A314-0E41-87D2-5362C486DBB8}"/>
              </a:ext>
            </a:extLst>
          </p:cNvPr>
          <p:cNvPicPr>
            <a:picLocks noChangeAspect="1"/>
          </p:cNvPicPr>
          <p:nvPr/>
        </p:nvPicPr>
        <p:blipFill rotWithShape="1">
          <a:blip r:embed="rId4"/>
          <a:srcRect t="488" b="-1"/>
          <a:stretch/>
        </p:blipFill>
        <p:spPr>
          <a:xfrm>
            <a:off x="4552195" y="557320"/>
            <a:ext cx="3395622" cy="4028860"/>
          </a:xfrm>
          <a:prstGeom prst="rect">
            <a:avLst/>
          </a:prstGeom>
        </p:spPr>
      </p:pic>
      <p:pic>
        <p:nvPicPr>
          <p:cNvPr id="5" name="Picture 4">
            <a:extLst>
              <a:ext uri="{FF2B5EF4-FFF2-40B4-BE49-F238E27FC236}">
                <a16:creationId xmlns:a16="http://schemas.microsoft.com/office/drawing/2014/main" id="{6C3C7473-A566-3147-803C-F5D67033F3DD}"/>
              </a:ext>
            </a:extLst>
          </p:cNvPr>
          <p:cNvPicPr>
            <a:picLocks noChangeAspect="1"/>
          </p:cNvPicPr>
          <p:nvPr/>
        </p:nvPicPr>
        <p:blipFill>
          <a:blip r:embed="rId5"/>
          <a:stretch>
            <a:fillRect/>
          </a:stretch>
        </p:blipFill>
        <p:spPr>
          <a:xfrm>
            <a:off x="743576" y="1987166"/>
            <a:ext cx="2285954" cy="2285954"/>
          </a:xfrm>
          <a:prstGeom prst="rect">
            <a:avLst/>
          </a:prstGeom>
        </p:spPr>
      </p:pic>
      <p:pic>
        <p:nvPicPr>
          <p:cNvPr id="8" name="Google Shape;187;p26">
            <a:extLst>
              <a:ext uri="{FF2B5EF4-FFF2-40B4-BE49-F238E27FC236}">
                <a16:creationId xmlns:a16="http://schemas.microsoft.com/office/drawing/2014/main" id="{C0862B51-BB85-2144-9A7E-C209BFA18FBE}"/>
              </a:ext>
            </a:extLst>
          </p:cNvPr>
          <p:cNvPicPr preferRelativeResize="0"/>
          <p:nvPr/>
        </p:nvPicPr>
        <p:blipFill rotWithShape="1">
          <a:blip r:embed="rId6">
            <a:alphaModFix/>
          </a:blip>
          <a:srcRect l="15230" t="25793" r="33316" b="29221"/>
          <a:stretch/>
        </p:blipFill>
        <p:spPr>
          <a:xfrm>
            <a:off x="514923" y="393050"/>
            <a:ext cx="3082938" cy="15152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9"/>
          <p:cNvSpPr txBox="1">
            <a:spLocks noGrp="1"/>
          </p:cNvSpPr>
          <p:nvPr>
            <p:ph type="subTitle" idx="1"/>
          </p:nvPr>
        </p:nvSpPr>
        <p:spPr>
          <a:xfrm>
            <a:off x="309480" y="17791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BC87841E-55A2-0C48-A8AB-8315EB4AE1C3}"/>
              </a:ext>
            </a:extLst>
          </p:cNvPr>
          <p:cNvPicPr>
            <a:picLocks noChangeAspect="1"/>
          </p:cNvPicPr>
          <p:nvPr/>
        </p:nvPicPr>
        <p:blipFill>
          <a:blip r:embed="rId3"/>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603FD72D-2A08-5A4B-A205-4AA09B34A397}"/>
              </a:ext>
            </a:extLst>
          </p:cNvPr>
          <p:cNvSpPr txBox="1"/>
          <p:nvPr/>
        </p:nvSpPr>
        <p:spPr>
          <a:xfrm>
            <a:off x="5174644" y="4466492"/>
            <a:ext cx="3969356" cy="307777"/>
          </a:xfrm>
          <a:prstGeom prst="rect">
            <a:avLst/>
          </a:prstGeom>
          <a:solidFill>
            <a:srgbClr val="FF0076">
              <a:alpha val="93000"/>
            </a:srgbClr>
          </a:solidFill>
        </p:spPr>
        <p:txBody>
          <a:bodyPr wrap="none" rtlCol="0">
            <a:spAutoFit/>
          </a:bodyPr>
          <a:lstStyle/>
          <a:p>
            <a:r>
              <a:rPr lang="en-CA" dirty="0">
                <a:solidFill>
                  <a:schemeClr val="tx1"/>
                </a:solidFill>
              </a:rPr>
              <a:t>Till Nagel &amp; Christopher</a:t>
            </a:r>
            <a:r>
              <a:rPr lang="en-CA" dirty="0">
                <a:solidFill>
                  <a:schemeClr val="tx1"/>
                </a:solidFill>
                <a:hlinkClick r:id="rId4">
                  <a:extLst>
                    <a:ext uri="{A12FA001-AC4F-418D-AE19-62706E023703}">
                      <ahyp:hlinkClr xmlns:ahyp="http://schemas.microsoft.com/office/drawing/2018/hyperlinkcolor" val="tx"/>
                    </a:ext>
                  </a:extLst>
                </a:hlinkClick>
              </a:rPr>
              <a:t> </a:t>
            </a:r>
            <a:r>
              <a:rPr lang="en-CA" dirty="0">
                <a:solidFill>
                  <a:schemeClr val="tx1"/>
                </a:solidFill>
              </a:rPr>
              <a:t>Pietsch – CF. </a:t>
            </a:r>
            <a:r>
              <a:rPr lang="en-CA" dirty="0" err="1">
                <a:solidFill>
                  <a:schemeClr val="tx1"/>
                </a:solidFill>
              </a:rPr>
              <a:t>Cityflows</a:t>
            </a:r>
            <a:endParaRPr lang="en-US" dirty="0">
              <a:solidFill>
                <a:schemeClr val="tx1"/>
              </a:solidFill>
            </a:endParaRPr>
          </a:p>
        </p:txBody>
      </p:sp>
    </p:spTree>
    <p:extLst>
      <p:ext uri="{BB962C8B-B14F-4D97-AF65-F5344CB8AC3E}">
        <p14:creationId xmlns:p14="http://schemas.microsoft.com/office/powerpoint/2010/main" val="3504794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9"/>
          <p:cNvSpPr txBox="1">
            <a:spLocks noGrp="1"/>
          </p:cNvSpPr>
          <p:nvPr>
            <p:ph type="subTitle" idx="1"/>
          </p:nvPr>
        </p:nvSpPr>
        <p:spPr>
          <a:xfrm>
            <a:off x="309480" y="17791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BC87841E-55A2-0C48-A8AB-8315EB4AE1C3}"/>
              </a:ext>
            </a:extLst>
          </p:cNvPr>
          <p:cNvPicPr>
            <a:picLocks noChangeAspect="1"/>
          </p:cNvPicPr>
          <p:nvPr/>
        </p:nvPicPr>
        <p:blipFill>
          <a:blip r:embed="rId3"/>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603FD72D-2A08-5A4B-A205-4AA09B34A397}"/>
              </a:ext>
            </a:extLst>
          </p:cNvPr>
          <p:cNvSpPr txBox="1"/>
          <p:nvPr/>
        </p:nvSpPr>
        <p:spPr>
          <a:xfrm>
            <a:off x="4902133" y="4607169"/>
            <a:ext cx="4241867" cy="307777"/>
          </a:xfrm>
          <a:prstGeom prst="rect">
            <a:avLst/>
          </a:prstGeom>
          <a:solidFill>
            <a:schemeClr val="lt1">
              <a:alpha val="72000"/>
            </a:schemeClr>
          </a:solidFill>
        </p:spPr>
        <p:txBody>
          <a:bodyPr wrap="none" rtlCol="0">
            <a:spAutoFit/>
          </a:bodyPr>
          <a:lstStyle/>
          <a:p>
            <a:r>
              <a:rPr lang="en-CA" b="1" dirty="0">
                <a:hlinkClick r:id="rId4"/>
              </a:rPr>
              <a:t>Till Nagel</a:t>
            </a:r>
            <a:r>
              <a:rPr lang="en-CA" b="1" dirty="0"/>
              <a:t> &amp; </a:t>
            </a:r>
            <a:r>
              <a:rPr lang="en-CA" b="1" dirty="0">
                <a:hlinkClick r:id="rId5"/>
              </a:rPr>
              <a:t>Christopher Pietsch</a:t>
            </a:r>
            <a:r>
              <a:rPr lang="en-CA" b="1" dirty="0"/>
              <a:t> – CF. </a:t>
            </a:r>
            <a:r>
              <a:rPr lang="en-CA" b="1" dirty="0" err="1"/>
              <a:t>Cityflows</a:t>
            </a:r>
            <a:endParaRPr lang="en-US" dirty="0"/>
          </a:p>
        </p:txBody>
      </p:sp>
      <p:pic>
        <p:nvPicPr>
          <p:cNvPr id="4" name="Picture 3">
            <a:extLst>
              <a:ext uri="{FF2B5EF4-FFF2-40B4-BE49-F238E27FC236}">
                <a16:creationId xmlns:a16="http://schemas.microsoft.com/office/drawing/2014/main" id="{0330C7F7-5523-5B45-A552-A0BDA1D68C2E}"/>
              </a:ext>
            </a:extLst>
          </p:cNvPr>
          <p:cNvPicPr>
            <a:picLocks noChangeAspect="1"/>
          </p:cNvPicPr>
          <p:nvPr/>
        </p:nvPicPr>
        <p:blipFill>
          <a:blip r:embed="rId6"/>
          <a:stretch>
            <a:fillRect/>
          </a:stretch>
        </p:blipFill>
        <p:spPr>
          <a:xfrm>
            <a:off x="1354" y="0"/>
            <a:ext cx="9141291" cy="5143500"/>
          </a:xfrm>
          <a:prstGeom prst="rect">
            <a:avLst/>
          </a:prstGeom>
        </p:spPr>
      </p:pic>
      <p:pic>
        <p:nvPicPr>
          <p:cNvPr id="7" name="Picture 6">
            <a:extLst>
              <a:ext uri="{FF2B5EF4-FFF2-40B4-BE49-F238E27FC236}">
                <a16:creationId xmlns:a16="http://schemas.microsoft.com/office/drawing/2014/main" id="{616E134E-A5AA-C348-BC97-5B4B52344E3C}"/>
              </a:ext>
            </a:extLst>
          </p:cNvPr>
          <p:cNvPicPr>
            <a:picLocks noChangeAspect="1"/>
          </p:cNvPicPr>
          <p:nvPr/>
        </p:nvPicPr>
        <p:blipFill>
          <a:blip r:embed="rId6"/>
          <a:stretch>
            <a:fillRect/>
          </a:stretch>
        </p:blipFill>
        <p:spPr>
          <a:xfrm>
            <a:off x="1354" y="0"/>
            <a:ext cx="9141291" cy="5143500"/>
          </a:xfrm>
          <a:prstGeom prst="rect">
            <a:avLst/>
          </a:prstGeom>
        </p:spPr>
      </p:pic>
      <p:sp>
        <p:nvSpPr>
          <p:cNvPr id="8" name="Rectangle 7">
            <a:extLst>
              <a:ext uri="{FF2B5EF4-FFF2-40B4-BE49-F238E27FC236}">
                <a16:creationId xmlns:a16="http://schemas.microsoft.com/office/drawing/2014/main" id="{0BAC42A9-9065-7A48-B7C1-145B35D3FF5E}"/>
              </a:ext>
            </a:extLst>
          </p:cNvPr>
          <p:cNvSpPr/>
          <p:nvPr/>
        </p:nvSpPr>
        <p:spPr>
          <a:xfrm>
            <a:off x="5195483" y="4488449"/>
            <a:ext cx="3948517" cy="307777"/>
          </a:xfrm>
          <a:prstGeom prst="rect">
            <a:avLst/>
          </a:prstGeom>
          <a:solidFill>
            <a:srgbClr val="FF0076"/>
          </a:solidFill>
        </p:spPr>
        <p:txBody>
          <a:bodyPr wrap="none">
            <a:spAutoFit/>
          </a:bodyPr>
          <a:lstStyle/>
          <a:p>
            <a:r>
              <a:rPr lang="en-CA" dirty="0"/>
              <a:t>Miguel </a:t>
            </a:r>
            <a:r>
              <a:rPr lang="en-CA" dirty="0" err="1"/>
              <a:t>Nóbrega</a:t>
            </a:r>
            <a:r>
              <a:rPr lang="en-CA" dirty="0"/>
              <a:t> </a:t>
            </a:r>
            <a:r>
              <a:rPr lang="en-CA" b="1" dirty="0"/>
              <a:t>– </a:t>
            </a:r>
            <a:r>
              <a:rPr lang="en-CA" dirty="0"/>
              <a:t>Possible, Plausible, Potential</a:t>
            </a:r>
            <a:endParaRPr lang="en-US" dirty="0"/>
          </a:p>
        </p:txBody>
      </p:sp>
    </p:spTree>
    <p:extLst>
      <p:ext uri="{BB962C8B-B14F-4D97-AF65-F5344CB8AC3E}">
        <p14:creationId xmlns:p14="http://schemas.microsoft.com/office/powerpoint/2010/main" val="2879027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5"/>
          <p:cNvSpPr txBox="1">
            <a:spLocks noGrp="1"/>
          </p:cNvSpPr>
          <p:nvPr>
            <p:ph type="subTitle" idx="1"/>
          </p:nvPr>
        </p:nvSpPr>
        <p:spPr>
          <a:xfrm>
            <a:off x="208005" y="411436"/>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 name="Title 2">
            <a:extLst>
              <a:ext uri="{FF2B5EF4-FFF2-40B4-BE49-F238E27FC236}">
                <a16:creationId xmlns:a16="http://schemas.microsoft.com/office/drawing/2014/main" id="{3B44644B-AE05-5040-A2C7-6C4BA8ABFDA9}"/>
              </a:ext>
            </a:extLst>
          </p:cNvPr>
          <p:cNvSpPr>
            <a:spLocks noGrp="1"/>
          </p:cNvSpPr>
          <p:nvPr>
            <p:ph type="ctrTitle"/>
          </p:nvPr>
        </p:nvSpPr>
        <p:spPr/>
        <p:txBody>
          <a:bodyPr/>
          <a:lstStyle/>
          <a:p>
            <a:endParaRPr lang="en-US"/>
          </a:p>
        </p:txBody>
      </p:sp>
      <p:pic>
        <p:nvPicPr>
          <p:cNvPr id="7" name="Picture 6">
            <a:extLst>
              <a:ext uri="{FF2B5EF4-FFF2-40B4-BE49-F238E27FC236}">
                <a16:creationId xmlns:a16="http://schemas.microsoft.com/office/drawing/2014/main" id="{7B6E446C-DFD5-6A4D-BD97-B5AAFC8CBA2A}"/>
              </a:ext>
            </a:extLst>
          </p:cNvPr>
          <p:cNvPicPr>
            <a:picLocks noChangeAspect="1"/>
          </p:cNvPicPr>
          <p:nvPr/>
        </p:nvPicPr>
        <p:blipFill rotWithShape="1">
          <a:blip r:embed="rId3"/>
          <a:srcRect t="68486" r="74815"/>
          <a:stretch/>
        </p:blipFill>
        <p:spPr>
          <a:xfrm>
            <a:off x="0" y="3522133"/>
            <a:ext cx="2302933" cy="1620111"/>
          </a:xfrm>
          <a:prstGeom prst="rect">
            <a:avLst/>
          </a:prstGeom>
        </p:spPr>
      </p:pic>
      <p:pic>
        <p:nvPicPr>
          <p:cNvPr id="11" name="Picture 10">
            <a:extLst>
              <a:ext uri="{FF2B5EF4-FFF2-40B4-BE49-F238E27FC236}">
                <a16:creationId xmlns:a16="http://schemas.microsoft.com/office/drawing/2014/main" id="{0BB747B2-C68C-1347-80D1-21249677409E}"/>
              </a:ext>
            </a:extLst>
          </p:cNvPr>
          <p:cNvPicPr>
            <a:picLocks noChangeAspect="1"/>
          </p:cNvPicPr>
          <p:nvPr/>
        </p:nvPicPr>
        <p:blipFill rotWithShape="1">
          <a:blip r:embed="rId3"/>
          <a:srcRect r="52037" b="71039"/>
          <a:stretch/>
        </p:blipFill>
        <p:spPr>
          <a:xfrm>
            <a:off x="0" y="1255"/>
            <a:ext cx="4385733" cy="14888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224-198F-7C40-B6DF-DE4F4E5A55AC}"/>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11489445-34B3-8841-85D9-0D2D222BE3E4}"/>
              </a:ext>
            </a:extLst>
          </p:cNvPr>
          <p:cNvPicPr>
            <a:picLocks noChangeAspect="1"/>
          </p:cNvPicPr>
          <p:nvPr/>
        </p:nvPicPr>
        <p:blipFill>
          <a:blip r:embed="rId2"/>
          <a:stretch>
            <a:fillRect/>
          </a:stretch>
        </p:blipFill>
        <p:spPr>
          <a:xfrm>
            <a:off x="851339" y="422155"/>
            <a:ext cx="9144000" cy="5140990"/>
          </a:xfrm>
          <a:prstGeom prst="rect">
            <a:avLst/>
          </a:prstGeom>
        </p:spPr>
      </p:pic>
    </p:spTree>
    <p:extLst>
      <p:ext uri="{BB962C8B-B14F-4D97-AF65-F5344CB8AC3E}">
        <p14:creationId xmlns:p14="http://schemas.microsoft.com/office/powerpoint/2010/main" val="417480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224-198F-7C40-B6DF-DE4F4E5A55AC}"/>
              </a:ext>
            </a:extLst>
          </p:cNvPr>
          <p:cNvSpPr>
            <a:spLocks noGrp="1"/>
          </p:cNvSpPr>
          <p:nvPr>
            <p:ph type="title"/>
          </p:nvPr>
        </p:nvSpPr>
        <p:spPr/>
        <p:txBody>
          <a:bodyPr/>
          <a:lstStyle/>
          <a:p>
            <a:r>
              <a:rPr lang="en-CA" sz="1800" dirty="0"/>
              <a:t>Our mission is to </a:t>
            </a:r>
            <a:r>
              <a:rPr lang="en-CA" sz="1800" dirty="0">
                <a:highlight>
                  <a:srgbClr val="FF0076"/>
                </a:highlight>
              </a:rPr>
              <a:t>promote software literacy </a:t>
            </a:r>
            <a:r>
              <a:rPr lang="en-CA" sz="1800" dirty="0"/>
              <a:t>within the visual arts, and </a:t>
            </a:r>
            <a:r>
              <a:rPr lang="en-CA" sz="1800" dirty="0">
                <a:highlight>
                  <a:srgbClr val="FF0076"/>
                </a:highlight>
              </a:rPr>
              <a:t>visual literacy</a:t>
            </a:r>
            <a:r>
              <a:rPr lang="en-CA" sz="1800" dirty="0"/>
              <a:t> within technology-related fields — and to </a:t>
            </a:r>
            <a:r>
              <a:rPr lang="en-CA" sz="1800" dirty="0">
                <a:highlight>
                  <a:srgbClr val="FF0076"/>
                </a:highlight>
              </a:rPr>
              <a:t>make these fields accessible to diverse communities. </a:t>
            </a:r>
            <a:r>
              <a:rPr lang="en-CA" sz="1800" dirty="0"/>
              <a:t>Our goal is to empower people of all interests and backgrounds to learn how to program and make creative work with code, especially those who might not otherwise have access to these tools and resources.</a:t>
            </a:r>
            <a:endParaRPr lang="en-US" sz="1800" dirty="0"/>
          </a:p>
        </p:txBody>
      </p:sp>
      <p:pic>
        <p:nvPicPr>
          <p:cNvPr id="4" name="Picture 3">
            <a:extLst>
              <a:ext uri="{FF2B5EF4-FFF2-40B4-BE49-F238E27FC236}">
                <a16:creationId xmlns:a16="http://schemas.microsoft.com/office/drawing/2014/main" id="{708FCE58-3FB8-CE4B-A6B7-C17CCE11B2A3}"/>
              </a:ext>
            </a:extLst>
          </p:cNvPr>
          <p:cNvPicPr>
            <a:picLocks noChangeAspect="1"/>
          </p:cNvPicPr>
          <p:nvPr/>
        </p:nvPicPr>
        <p:blipFill>
          <a:blip r:embed="rId2"/>
          <a:stretch>
            <a:fillRect/>
          </a:stretch>
        </p:blipFill>
        <p:spPr>
          <a:xfrm>
            <a:off x="82062" y="172800"/>
            <a:ext cx="9144000" cy="882392"/>
          </a:xfrm>
          <a:prstGeom prst="rect">
            <a:avLst/>
          </a:prstGeom>
        </p:spPr>
      </p:pic>
    </p:spTree>
    <p:extLst>
      <p:ext uri="{BB962C8B-B14F-4D97-AF65-F5344CB8AC3E}">
        <p14:creationId xmlns:p14="http://schemas.microsoft.com/office/powerpoint/2010/main" val="3715999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224-198F-7C40-B6DF-DE4F4E5A55AC}"/>
              </a:ext>
            </a:extLst>
          </p:cNvPr>
          <p:cNvSpPr>
            <a:spLocks noGrp="1"/>
          </p:cNvSpPr>
          <p:nvPr>
            <p:ph type="title"/>
          </p:nvPr>
        </p:nvSpPr>
        <p:spPr/>
        <p:txBody>
          <a:bodyPr/>
          <a:lstStyle/>
          <a:p>
            <a:endParaRPr lang="en-US" sz="1800" dirty="0"/>
          </a:p>
        </p:txBody>
      </p:sp>
      <p:pic>
        <p:nvPicPr>
          <p:cNvPr id="5" name="Picture 4">
            <a:extLst>
              <a:ext uri="{FF2B5EF4-FFF2-40B4-BE49-F238E27FC236}">
                <a16:creationId xmlns:a16="http://schemas.microsoft.com/office/drawing/2014/main" id="{850DBA3C-6B1D-8746-82F6-52B0F084F4E0}"/>
              </a:ext>
            </a:extLst>
          </p:cNvPr>
          <p:cNvPicPr>
            <a:picLocks noChangeAspect="1"/>
          </p:cNvPicPr>
          <p:nvPr/>
        </p:nvPicPr>
        <p:blipFill rotWithShape="1">
          <a:blip r:embed="rId2"/>
          <a:srcRect r="38621" b="66291"/>
          <a:stretch/>
        </p:blipFill>
        <p:spPr>
          <a:xfrm>
            <a:off x="1765738" y="1516088"/>
            <a:ext cx="5612524" cy="1732952"/>
          </a:xfrm>
          <a:prstGeom prst="rect">
            <a:avLst/>
          </a:prstGeom>
        </p:spPr>
      </p:pic>
    </p:spTree>
    <p:extLst>
      <p:ext uri="{BB962C8B-B14F-4D97-AF65-F5344CB8AC3E}">
        <p14:creationId xmlns:p14="http://schemas.microsoft.com/office/powerpoint/2010/main" val="2838132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32" name="Google Shape;332;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33" name="Google Shape;333;p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 name="Picture 2">
            <a:extLst>
              <a:ext uri="{FF2B5EF4-FFF2-40B4-BE49-F238E27FC236}">
                <a16:creationId xmlns:a16="http://schemas.microsoft.com/office/drawing/2014/main" id="{4080D214-C2D3-0443-8E86-ECC10F393A28}"/>
              </a:ext>
            </a:extLst>
          </p:cNvPr>
          <p:cNvPicPr>
            <a:picLocks noChangeAspect="1"/>
          </p:cNvPicPr>
          <p:nvPr/>
        </p:nvPicPr>
        <p:blipFill>
          <a:blip r:embed="rId4"/>
          <a:stretch>
            <a:fillRect/>
          </a:stretch>
        </p:blipFill>
        <p:spPr>
          <a:xfrm>
            <a:off x="1704268" y="0"/>
            <a:ext cx="5735463"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2224-198F-7C40-B6DF-DE4F4E5A55AC}"/>
              </a:ext>
            </a:extLst>
          </p:cNvPr>
          <p:cNvSpPr>
            <a:spLocks noGrp="1"/>
          </p:cNvSpPr>
          <p:nvPr>
            <p:ph type="title"/>
          </p:nvPr>
        </p:nvSpPr>
        <p:spPr/>
        <p:txBody>
          <a:bodyPr/>
          <a:lstStyle/>
          <a:p>
            <a:endParaRPr lang="en-US" sz="1800" dirty="0"/>
          </a:p>
        </p:txBody>
      </p:sp>
      <p:pic>
        <p:nvPicPr>
          <p:cNvPr id="5" name="Picture 4">
            <a:extLst>
              <a:ext uri="{FF2B5EF4-FFF2-40B4-BE49-F238E27FC236}">
                <a16:creationId xmlns:a16="http://schemas.microsoft.com/office/drawing/2014/main" id="{850DBA3C-6B1D-8746-82F6-52B0F084F4E0}"/>
              </a:ext>
            </a:extLst>
          </p:cNvPr>
          <p:cNvPicPr>
            <a:picLocks noChangeAspect="1"/>
          </p:cNvPicPr>
          <p:nvPr/>
        </p:nvPicPr>
        <p:blipFill rotWithShape="1">
          <a:blip r:embed="rId2"/>
          <a:srcRect t="44723" r="22720" b="23997"/>
          <a:stretch/>
        </p:blipFill>
        <p:spPr>
          <a:xfrm>
            <a:off x="1038719" y="1767708"/>
            <a:ext cx="7066562" cy="1608083"/>
          </a:xfrm>
          <a:prstGeom prst="rect">
            <a:avLst/>
          </a:prstGeom>
        </p:spPr>
      </p:pic>
    </p:spTree>
    <p:extLst>
      <p:ext uri="{BB962C8B-B14F-4D97-AF65-F5344CB8AC3E}">
        <p14:creationId xmlns:p14="http://schemas.microsoft.com/office/powerpoint/2010/main" val="123363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47" name="Google Shape;347;p45"/>
          <p:cNvSpPr txBox="1">
            <a:spLocks noGrp="1"/>
          </p:cNvSpPr>
          <p:nvPr>
            <p:ph type="ctrTitle"/>
          </p:nvPr>
        </p:nvSpPr>
        <p:spPr>
          <a:xfrm>
            <a:off x="372980" y="529389"/>
            <a:ext cx="8343520" cy="4295061"/>
          </a:xfrm>
          <a:prstGeom prst="rect">
            <a:avLst/>
          </a:prstGeom>
        </p:spPr>
        <p:txBody>
          <a:bodyPr spcFirstLastPara="1" wrap="square" lIns="91425" tIns="91425" rIns="91425" bIns="91425" anchor="b" anchorCtr="0">
            <a:noAutofit/>
          </a:bodyPr>
          <a:lstStyle/>
          <a:p>
            <a:pPr marL="0" lvl="0" indent="0" algn="l" rtl="0">
              <a:lnSpc>
                <a:spcPct val="115000"/>
              </a:lnSpc>
              <a:spcBef>
                <a:spcPts val="1100"/>
              </a:spcBef>
              <a:spcAft>
                <a:spcPts val="0"/>
              </a:spcAft>
              <a:buClr>
                <a:schemeClr val="dk1"/>
              </a:buClr>
              <a:buSzPts val="1100"/>
              <a:buFont typeface="Arial"/>
              <a:buNone/>
            </a:pPr>
            <a:r>
              <a:rPr lang="en" sz="900" dirty="0">
                <a:solidFill>
                  <a:srgbClr val="FF004E"/>
                </a:solidFill>
              </a:rPr>
              <a:t>p5.js is a community interested in exploring the creation of art and design with technology.</a:t>
            </a:r>
            <a:endParaRPr sz="900" dirty="0">
              <a:solidFill>
                <a:srgbClr val="FF004E"/>
              </a:solidFill>
            </a:endParaRPr>
          </a:p>
          <a:p>
            <a:pPr marL="0" lvl="0" indent="0" algn="l" rtl="0">
              <a:lnSpc>
                <a:spcPct val="115000"/>
              </a:lnSpc>
              <a:spcBef>
                <a:spcPts val="1100"/>
              </a:spcBef>
              <a:spcAft>
                <a:spcPts val="0"/>
              </a:spcAft>
              <a:buClr>
                <a:schemeClr val="dk1"/>
              </a:buClr>
              <a:buSzPts val="1100"/>
              <a:buFont typeface="Arial"/>
              <a:buNone/>
            </a:pPr>
            <a:r>
              <a:rPr lang="en" sz="900" dirty="0">
                <a:solidFill>
                  <a:srgbClr val="FF004E"/>
                </a:solidFill>
              </a:rPr>
              <a:t>We are a community of, and in solidarity with, people from every gender identity and expression, sexual orientation, race, ethnicity, language, neuro-type, size, ability, class, religion, culture, subculture, political opinion, age, skill level, occupation, and background. We acknowledge that not everyone has the time, financial means, or capacity to actively participate, but we recognize and encourage involvement of all kinds. We facilitate and foster access and empowerment. We are all learners.</a:t>
            </a:r>
            <a:endParaRPr sz="900" dirty="0">
              <a:solidFill>
                <a:srgbClr val="FF004E"/>
              </a:solidFill>
            </a:endParaRPr>
          </a:p>
          <a:p>
            <a:pPr marL="0" lvl="0" indent="0" algn="l" rtl="0">
              <a:lnSpc>
                <a:spcPct val="115000"/>
              </a:lnSpc>
              <a:spcBef>
                <a:spcPts val="1100"/>
              </a:spcBef>
              <a:spcAft>
                <a:spcPts val="0"/>
              </a:spcAft>
              <a:buClr>
                <a:schemeClr val="dk1"/>
              </a:buClr>
              <a:buSzPts val="1100"/>
              <a:buFont typeface="Arial"/>
              <a:buNone/>
            </a:pPr>
            <a:r>
              <a:rPr lang="en" sz="900" dirty="0">
                <a:solidFill>
                  <a:srgbClr val="FF004E"/>
                </a:solidFill>
              </a:rPr>
              <a:t>We like these hashtags: #</a:t>
            </a:r>
            <a:r>
              <a:rPr lang="en" sz="900" dirty="0" err="1">
                <a:solidFill>
                  <a:srgbClr val="FF004E"/>
                </a:solidFill>
              </a:rPr>
              <a:t>noCodeSnobs</a:t>
            </a:r>
            <a:r>
              <a:rPr lang="en" sz="900" dirty="0">
                <a:solidFill>
                  <a:srgbClr val="FF004E"/>
                </a:solidFill>
              </a:rPr>
              <a:t> (because we value community over efficiency), #</a:t>
            </a:r>
            <a:r>
              <a:rPr lang="en" sz="900" dirty="0" err="1">
                <a:solidFill>
                  <a:srgbClr val="FF004E"/>
                </a:solidFill>
              </a:rPr>
              <a:t>newKidLove</a:t>
            </a:r>
            <a:r>
              <a:rPr lang="en" sz="900" dirty="0">
                <a:solidFill>
                  <a:srgbClr val="FF004E"/>
                </a:solidFill>
              </a:rPr>
              <a:t> (because we all started somewhere), #</a:t>
            </a:r>
            <a:r>
              <a:rPr lang="en" sz="900" dirty="0" err="1">
                <a:solidFill>
                  <a:srgbClr val="FF004E"/>
                </a:solidFill>
              </a:rPr>
              <a:t>unassumeCore</a:t>
            </a:r>
            <a:r>
              <a:rPr lang="en" sz="900" dirty="0">
                <a:solidFill>
                  <a:srgbClr val="FF004E"/>
                </a:solidFill>
              </a:rPr>
              <a:t> (because we don't assume knowledge), and #BlackLivesMatter (because of course).</a:t>
            </a:r>
            <a:endParaRPr sz="900" dirty="0">
              <a:solidFill>
                <a:srgbClr val="FF004E"/>
              </a:solidFill>
            </a:endParaRPr>
          </a:p>
          <a:p>
            <a:pPr marL="0" lvl="0" indent="0" algn="l" rtl="0">
              <a:lnSpc>
                <a:spcPct val="120000"/>
              </a:lnSpc>
              <a:spcBef>
                <a:spcPts val="1500"/>
              </a:spcBef>
              <a:spcAft>
                <a:spcPts val="0"/>
              </a:spcAft>
              <a:buClr>
                <a:schemeClr val="dk1"/>
              </a:buClr>
              <a:buSzPts val="1100"/>
              <a:buFont typeface="Arial"/>
              <a:buNone/>
            </a:pPr>
            <a:r>
              <a:rPr lang="en" sz="900" b="1" dirty="0">
                <a:solidFill>
                  <a:srgbClr val="FF004E"/>
                </a:solidFill>
              </a:rPr>
              <a:t>In practice:</a:t>
            </a:r>
            <a:endParaRPr sz="900" b="1" dirty="0">
              <a:solidFill>
                <a:srgbClr val="FF004E"/>
              </a:solidFill>
            </a:endParaRPr>
          </a:p>
          <a:p>
            <a:pPr marL="901700" lvl="0" indent="-285750" algn="l" rtl="0">
              <a:lnSpc>
                <a:spcPct val="115000"/>
              </a:lnSpc>
              <a:spcBef>
                <a:spcPts val="600"/>
              </a:spcBef>
              <a:spcAft>
                <a:spcPts val="0"/>
              </a:spcAft>
              <a:buClr>
                <a:srgbClr val="FF004E"/>
              </a:buClr>
              <a:buSzPts val="900"/>
              <a:buChar char="●"/>
            </a:pPr>
            <a:r>
              <a:rPr lang="en" sz="900" dirty="0">
                <a:solidFill>
                  <a:srgbClr val="FF004E"/>
                </a:solidFill>
              </a:rPr>
              <a:t>We are not code snobs. We do not assume knowledge or imply there are things that somebody should know.</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insist on actively engaging with requests for feedback regardless of their complexity.</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welcome newcomers and prioritize the education of others. We strive to approach all tasks with the enthusiasm of a newcomer. Because we believe that newcomers are just as valuable in this effort as experts.</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consistently make the effort to actively recognize and validate multiple types of contributions.</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are always willing to offer help or guidance.</a:t>
            </a:r>
            <a:endParaRPr sz="900" dirty="0">
              <a:solidFill>
                <a:srgbClr val="FF004E"/>
              </a:solidFill>
            </a:endParaRPr>
          </a:p>
          <a:p>
            <a:pPr marL="0" lvl="0" indent="0" algn="l" rtl="0">
              <a:lnSpc>
                <a:spcPct val="120000"/>
              </a:lnSpc>
              <a:spcBef>
                <a:spcPts val="1500"/>
              </a:spcBef>
              <a:spcAft>
                <a:spcPts val="0"/>
              </a:spcAft>
              <a:buClr>
                <a:schemeClr val="dk1"/>
              </a:buClr>
              <a:buSzPts val="1100"/>
              <a:buFont typeface="Arial"/>
              <a:buNone/>
            </a:pPr>
            <a:r>
              <a:rPr lang="en" sz="900" b="1" dirty="0">
                <a:solidFill>
                  <a:srgbClr val="FF004E"/>
                </a:solidFill>
              </a:rPr>
              <a:t>In times of conflict:</a:t>
            </a:r>
            <a:endParaRPr sz="900" b="1" dirty="0">
              <a:solidFill>
                <a:srgbClr val="FF004E"/>
              </a:solidFill>
            </a:endParaRPr>
          </a:p>
          <a:p>
            <a:pPr marL="901700" lvl="0" indent="-285750" algn="l" rtl="0">
              <a:lnSpc>
                <a:spcPct val="115000"/>
              </a:lnSpc>
              <a:spcBef>
                <a:spcPts val="600"/>
              </a:spcBef>
              <a:spcAft>
                <a:spcPts val="0"/>
              </a:spcAft>
              <a:buClr>
                <a:srgbClr val="FF004E"/>
              </a:buClr>
              <a:buSzPts val="900"/>
              <a:buChar char="●"/>
            </a:pPr>
            <a:r>
              <a:rPr lang="en" sz="900" dirty="0">
                <a:solidFill>
                  <a:srgbClr val="FF004E"/>
                </a:solidFill>
              </a:rPr>
              <a:t>We listen.</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clearly communicate while acknowledging other's feelings.</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admit when we're wrong, apologize, and accept responsibility for our actions.</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are continuously seeking to improve ourselves and our community.</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keep our community respectful and open.</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make everyone feel heard.</a:t>
            </a:r>
            <a:endParaRPr sz="900" dirty="0">
              <a:solidFill>
                <a:srgbClr val="FF004E"/>
              </a:solidFill>
            </a:endParaRPr>
          </a:p>
          <a:p>
            <a:pPr marL="901700" lvl="0" indent="-285750" algn="l" rtl="0">
              <a:lnSpc>
                <a:spcPct val="115000"/>
              </a:lnSpc>
              <a:spcBef>
                <a:spcPts val="0"/>
              </a:spcBef>
              <a:spcAft>
                <a:spcPts val="0"/>
              </a:spcAft>
              <a:buClr>
                <a:srgbClr val="FF004E"/>
              </a:buClr>
              <a:buSzPts val="900"/>
              <a:buChar char="●"/>
            </a:pPr>
            <a:r>
              <a:rPr lang="en" sz="900" dirty="0">
                <a:solidFill>
                  <a:srgbClr val="FF004E"/>
                </a:solidFill>
              </a:rPr>
              <a:t>We are mindful and kind in our interactions.</a:t>
            </a:r>
            <a:endParaRPr sz="900" dirty="0"/>
          </a:p>
        </p:txBody>
      </p:sp>
    </p:spTree>
    <p:extLst>
      <p:ext uri="{BB962C8B-B14F-4D97-AF65-F5344CB8AC3E}">
        <p14:creationId xmlns:p14="http://schemas.microsoft.com/office/powerpoint/2010/main" val="53815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 name="Title 2">
            <a:extLst>
              <a:ext uri="{FF2B5EF4-FFF2-40B4-BE49-F238E27FC236}">
                <a16:creationId xmlns:a16="http://schemas.microsoft.com/office/drawing/2014/main" id="{39214AE7-2174-BE4A-959A-8ED8662A85BE}"/>
              </a:ext>
            </a:extLst>
          </p:cNvPr>
          <p:cNvSpPr>
            <a:spLocks noGrp="1"/>
          </p:cNvSpPr>
          <p:nvPr>
            <p:ph type="ctrTitle"/>
          </p:nvPr>
        </p:nvSpPr>
        <p:spPr/>
        <p:txBody>
          <a:bodyPr/>
          <a:lstStyle/>
          <a:p>
            <a:endParaRPr lang="en-US" dirty="0"/>
          </a:p>
        </p:txBody>
      </p:sp>
      <p:pic>
        <p:nvPicPr>
          <p:cNvPr id="5" name="Picture 4">
            <a:extLst>
              <a:ext uri="{FF2B5EF4-FFF2-40B4-BE49-F238E27FC236}">
                <a16:creationId xmlns:a16="http://schemas.microsoft.com/office/drawing/2014/main" id="{25D6C158-06CF-E945-890E-3E8928AD2C1F}"/>
              </a:ext>
            </a:extLst>
          </p:cNvPr>
          <p:cNvPicPr>
            <a:picLocks noChangeAspect="1"/>
          </p:cNvPicPr>
          <p:nvPr/>
        </p:nvPicPr>
        <p:blipFill>
          <a:blip r:embed="rId4"/>
          <a:stretch>
            <a:fillRect/>
          </a:stretch>
        </p:blipFill>
        <p:spPr>
          <a:xfrm>
            <a:off x="464092" y="725620"/>
            <a:ext cx="3386971" cy="3692260"/>
          </a:xfrm>
          <a:prstGeom prst="rect">
            <a:avLst/>
          </a:prstGeom>
        </p:spPr>
      </p:pic>
      <p:pic>
        <p:nvPicPr>
          <p:cNvPr id="6" name="Picture 5">
            <a:extLst>
              <a:ext uri="{FF2B5EF4-FFF2-40B4-BE49-F238E27FC236}">
                <a16:creationId xmlns:a16="http://schemas.microsoft.com/office/drawing/2014/main" id="{622413D2-6293-2B40-B98A-2148DDCB5708}"/>
              </a:ext>
            </a:extLst>
          </p:cNvPr>
          <p:cNvPicPr>
            <a:picLocks noChangeAspect="1"/>
          </p:cNvPicPr>
          <p:nvPr/>
        </p:nvPicPr>
        <p:blipFill>
          <a:blip r:embed="rId5"/>
          <a:stretch>
            <a:fillRect/>
          </a:stretch>
        </p:blipFill>
        <p:spPr>
          <a:xfrm>
            <a:off x="3741332" y="967154"/>
            <a:ext cx="4833121" cy="3209192"/>
          </a:xfrm>
          <a:prstGeom prst="rect">
            <a:avLst/>
          </a:prstGeom>
        </p:spPr>
      </p:pic>
      <p:sp>
        <p:nvSpPr>
          <p:cNvPr id="9" name="TextBox 8">
            <a:extLst>
              <a:ext uri="{FF2B5EF4-FFF2-40B4-BE49-F238E27FC236}">
                <a16:creationId xmlns:a16="http://schemas.microsoft.com/office/drawing/2014/main" id="{9422AABC-75C6-DC4B-8498-A71DEE3F2C42}"/>
              </a:ext>
            </a:extLst>
          </p:cNvPr>
          <p:cNvSpPr txBox="1"/>
          <p:nvPr/>
        </p:nvSpPr>
        <p:spPr>
          <a:xfrm>
            <a:off x="5063807" y="4398925"/>
            <a:ext cx="3941647" cy="311620"/>
          </a:xfrm>
          <a:prstGeom prst="rect">
            <a:avLst/>
          </a:prstGeom>
          <a:solidFill>
            <a:srgbClr val="FF0076">
              <a:alpha val="93000"/>
            </a:srgbClr>
          </a:solidFill>
        </p:spPr>
        <p:txBody>
          <a:bodyPr wrap="square" rtlCol="0">
            <a:spAutoFit/>
          </a:bodyPr>
          <a:lstStyle/>
          <a:p>
            <a:r>
              <a:rPr lang="en-CA" dirty="0">
                <a:solidFill>
                  <a:schemeClr val="tx1"/>
                </a:solidFill>
              </a:rPr>
              <a:t>Images from Twitter // </a:t>
            </a:r>
            <a:r>
              <a:rPr lang="en-CA" dirty="0" err="1">
                <a:solidFill>
                  <a:schemeClr val="tx1"/>
                </a:solidFill>
              </a:rPr>
              <a:t>lauren-mccarthy.com</a:t>
            </a:r>
            <a:endParaRPr lang="en-US" dirty="0">
              <a:solidFill>
                <a:schemeClr val="tx1"/>
              </a:solidFill>
            </a:endParaRPr>
          </a:p>
        </p:txBody>
      </p:sp>
    </p:spTree>
    <p:extLst>
      <p:ext uri="{BB962C8B-B14F-4D97-AF65-F5344CB8AC3E}">
        <p14:creationId xmlns:p14="http://schemas.microsoft.com/office/powerpoint/2010/main" val="2708567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347" name="Google Shape;347;p45"/>
          <p:cNvSpPr txBox="1">
            <a:spLocks noGrp="1"/>
          </p:cNvSpPr>
          <p:nvPr>
            <p:ph type="ctrTitle"/>
          </p:nvPr>
        </p:nvSpPr>
        <p:spPr>
          <a:xfrm>
            <a:off x="546846" y="510989"/>
            <a:ext cx="8169653" cy="4313462"/>
          </a:xfrm>
          <a:prstGeom prst="rect">
            <a:avLst/>
          </a:prstGeom>
        </p:spPr>
        <p:txBody>
          <a:bodyPr spcFirstLastPara="1" wrap="square" lIns="91425" tIns="91425" rIns="91425" bIns="91425" anchor="b" anchorCtr="0">
            <a:noAutofit/>
          </a:bodyPr>
          <a:lstStyle/>
          <a:p>
            <a:pPr marL="0" lvl="0" indent="0" algn="l" rtl="0">
              <a:lnSpc>
                <a:spcPct val="115000"/>
              </a:lnSpc>
              <a:spcBef>
                <a:spcPts val="1100"/>
              </a:spcBef>
              <a:spcAft>
                <a:spcPts val="0"/>
              </a:spcAft>
              <a:buClr>
                <a:schemeClr val="dk1"/>
              </a:buClr>
              <a:buSzPts val="1100"/>
              <a:buFont typeface="Arial"/>
              <a:buNone/>
            </a:pPr>
            <a:endParaRPr sz="900" dirty="0"/>
          </a:p>
        </p:txBody>
      </p:sp>
      <p:pic>
        <p:nvPicPr>
          <p:cNvPr id="4" name="Google Shape;308;p40">
            <a:extLst>
              <a:ext uri="{FF2B5EF4-FFF2-40B4-BE49-F238E27FC236}">
                <a16:creationId xmlns:a16="http://schemas.microsoft.com/office/drawing/2014/main" id="{09983610-7DC0-F04C-8B6E-44B00621EF5D}"/>
              </a:ext>
            </a:extLst>
          </p:cNvPr>
          <p:cNvPicPr preferRelativeResize="0"/>
          <p:nvPr/>
        </p:nvPicPr>
        <p:blipFill>
          <a:blip r:embed="rId4">
            <a:alphaModFix/>
          </a:blip>
          <a:stretch>
            <a:fillRect/>
          </a:stretch>
        </p:blipFill>
        <p:spPr>
          <a:xfrm>
            <a:off x="2220228" y="1120230"/>
            <a:ext cx="4332972" cy="2575412"/>
          </a:xfrm>
          <a:prstGeom prst="rect">
            <a:avLst/>
          </a:prstGeom>
          <a:noFill/>
          <a:ln>
            <a:noFill/>
          </a:ln>
        </p:spPr>
      </p:pic>
    </p:spTree>
    <p:extLst>
      <p:ext uri="{BB962C8B-B14F-4D97-AF65-F5344CB8AC3E}">
        <p14:creationId xmlns:p14="http://schemas.microsoft.com/office/powerpoint/2010/main" val="2520902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11;p54">
            <a:extLst>
              <a:ext uri="{FF2B5EF4-FFF2-40B4-BE49-F238E27FC236}">
                <a16:creationId xmlns:a16="http://schemas.microsoft.com/office/drawing/2014/main" id="{24E70C74-E2A1-314D-B07D-8B462DAA44E4}"/>
              </a:ext>
            </a:extLst>
          </p:cNvPr>
          <p:cNvPicPr preferRelativeResize="0"/>
          <p:nvPr/>
        </p:nvPicPr>
        <p:blipFill>
          <a:blip r:embed="rId2">
            <a:alphaModFix/>
          </a:blip>
          <a:stretch>
            <a:fillRect/>
          </a:stretch>
        </p:blipFill>
        <p:spPr>
          <a:xfrm>
            <a:off x="-82725" y="1255"/>
            <a:ext cx="9144001" cy="5140990"/>
          </a:xfrm>
          <a:prstGeom prst="rect">
            <a:avLst/>
          </a:prstGeom>
          <a:noFill/>
          <a:ln>
            <a:noFill/>
          </a:ln>
        </p:spPr>
      </p:pic>
      <p:sp>
        <p:nvSpPr>
          <p:cNvPr id="2" name="Title 1">
            <a:extLst>
              <a:ext uri="{FF2B5EF4-FFF2-40B4-BE49-F238E27FC236}">
                <a16:creationId xmlns:a16="http://schemas.microsoft.com/office/drawing/2014/main" id="{CE07D1B9-D79C-8A4E-8A46-C34997823249}"/>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18DEE33-B047-FC4E-81C9-BE85061AC297}"/>
              </a:ext>
            </a:extLst>
          </p:cNvPr>
          <p:cNvPicPr>
            <a:picLocks noChangeAspect="1"/>
          </p:cNvPicPr>
          <p:nvPr/>
        </p:nvPicPr>
        <p:blipFill rotWithShape="1">
          <a:blip r:embed="rId3"/>
          <a:srcRect l="19579" r="22547" b="13558"/>
          <a:stretch/>
        </p:blipFill>
        <p:spPr>
          <a:xfrm>
            <a:off x="6432564" y="615127"/>
            <a:ext cx="1828800" cy="1535723"/>
          </a:xfrm>
          <a:prstGeom prst="rect">
            <a:avLst/>
          </a:prstGeom>
        </p:spPr>
      </p:pic>
    </p:spTree>
    <p:extLst>
      <p:ext uri="{BB962C8B-B14F-4D97-AF65-F5344CB8AC3E}">
        <p14:creationId xmlns:p14="http://schemas.microsoft.com/office/powerpoint/2010/main" val="2864958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D1B9-D79C-8A4E-8A46-C34997823249}"/>
              </a:ext>
            </a:extLst>
          </p:cNvPr>
          <p:cNvSpPr>
            <a:spLocks noGrp="1"/>
          </p:cNvSpPr>
          <p:nvPr>
            <p:ph type="title"/>
          </p:nvPr>
        </p:nvSpPr>
        <p:spPr/>
        <p:txBody>
          <a:bodyPr/>
          <a:lstStyle/>
          <a:p>
            <a:br>
              <a:rPr lang="en-US" dirty="0"/>
            </a:br>
            <a:endParaRPr lang="en-US" dirty="0"/>
          </a:p>
        </p:txBody>
      </p:sp>
      <p:pic>
        <p:nvPicPr>
          <p:cNvPr id="4" name="Picture 3">
            <a:extLst>
              <a:ext uri="{FF2B5EF4-FFF2-40B4-BE49-F238E27FC236}">
                <a16:creationId xmlns:a16="http://schemas.microsoft.com/office/drawing/2014/main" id="{352E4E18-93A1-0740-B6C9-C7BD02775CDF}"/>
              </a:ext>
            </a:extLst>
          </p:cNvPr>
          <p:cNvPicPr>
            <a:picLocks noChangeAspect="1"/>
          </p:cNvPicPr>
          <p:nvPr/>
        </p:nvPicPr>
        <p:blipFill rotWithShape="1">
          <a:blip r:embed="rId2"/>
          <a:srcRect r="4607" b="65672"/>
          <a:stretch/>
        </p:blipFill>
        <p:spPr>
          <a:xfrm>
            <a:off x="0" y="1255"/>
            <a:ext cx="8722659" cy="1764792"/>
          </a:xfrm>
          <a:prstGeom prst="rect">
            <a:avLst/>
          </a:prstGeom>
        </p:spPr>
      </p:pic>
    </p:spTree>
    <p:extLst>
      <p:ext uri="{BB962C8B-B14F-4D97-AF65-F5344CB8AC3E}">
        <p14:creationId xmlns:p14="http://schemas.microsoft.com/office/powerpoint/2010/main" val="3905044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5"/>
          <p:cNvSpPr txBox="1">
            <a:spLocks noGrp="1"/>
          </p:cNvSpPr>
          <p:nvPr>
            <p:ph type="subTitle" idx="1"/>
          </p:nvPr>
        </p:nvSpPr>
        <p:spPr>
          <a:xfrm>
            <a:off x="208005" y="411436"/>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 name="Title 2">
            <a:extLst>
              <a:ext uri="{FF2B5EF4-FFF2-40B4-BE49-F238E27FC236}">
                <a16:creationId xmlns:a16="http://schemas.microsoft.com/office/drawing/2014/main" id="{3B44644B-AE05-5040-A2C7-6C4BA8ABFDA9}"/>
              </a:ext>
            </a:extLst>
          </p:cNvPr>
          <p:cNvSpPr>
            <a:spLocks noGrp="1"/>
          </p:cNvSpPr>
          <p:nvPr>
            <p:ph type="ctrTitle"/>
          </p:nvPr>
        </p:nvSpPr>
        <p:spPr/>
        <p:txBody>
          <a:bodyPr/>
          <a:lstStyle/>
          <a:p>
            <a:endParaRPr lang="en-US"/>
          </a:p>
        </p:txBody>
      </p:sp>
      <p:pic>
        <p:nvPicPr>
          <p:cNvPr id="7" name="Picture 6">
            <a:extLst>
              <a:ext uri="{FF2B5EF4-FFF2-40B4-BE49-F238E27FC236}">
                <a16:creationId xmlns:a16="http://schemas.microsoft.com/office/drawing/2014/main" id="{7B6E446C-DFD5-6A4D-BD97-B5AAFC8CBA2A}"/>
              </a:ext>
            </a:extLst>
          </p:cNvPr>
          <p:cNvPicPr>
            <a:picLocks noChangeAspect="1"/>
          </p:cNvPicPr>
          <p:nvPr/>
        </p:nvPicPr>
        <p:blipFill rotWithShape="1">
          <a:blip r:embed="rId3"/>
          <a:srcRect t="68486" r="74815"/>
          <a:stretch/>
        </p:blipFill>
        <p:spPr>
          <a:xfrm>
            <a:off x="0" y="3522133"/>
            <a:ext cx="2302933" cy="1620111"/>
          </a:xfrm>
          <a:prstGeom prst="rect">
            <a:avLst/>
          </a:prstGeom>
        </p:spPr>
      </p:pic>
      <p:pic>
        <p:nvPicPr>
          <p:cNvPr id="11" name="Picture 10">
            <a:extLst>
              <a:ext uri="{FF2B5EF4-FFF2-40B4-BE49-F238E27FC236}">
                <a16:creationId xmlns:a16="http://schemas.microsoft.com/office/drawing/2014/main" id="{0BB747B2-C68C-1347-80D1-21249677409E}"/>
              </a:ext>
            </a:extLst>
          </p:cNvPr>
          <p:cNvPicPr>
            <a:picLocks noChangeAspect="1"/>
          </p:cNvPicPr>
          <p:nvPr/>
        </p:nvPicPr>
        <p:blipFill rotWithShape="1">
          <a:blip r:embed="rId3"/>
          <a:srcRect r="52037" b="71039"/>
          <a:stretch/>
        </p:blipFill>
        <p:spPr>
          <a:xfrm>
            <a:off x="0" y="1255"/>
            <a:ext cx="4385733" cy="1488878"/>
          </a:xfrm>
          <a:prstGeom prst="rect">
            <a:avLst/>
          </a:prstGeom>
        </p:spPr>
      </p:pic>
      <p:pic>
        <p:nvPicPr>
          <p:cNvPr id="6" name="Picture 5">
            <a:extLst>
              <a:ext uri="{FF2B5EF4-FFF2-40B4-BE49-F238E27FC236}">
                <a16:creationId xmlns:a16="http://schemas.microsoft.com/office/drawing/2014/main" id="{120236C9-D0C1-7A4B-803F-0C9D5C42D615}"/>
              </a:ext>
            </a:extLst>
          </p:cNvPr>
          <p:cNvPicPr>
            <a:picLocks noChangeAspect="1"/>
          </p:cNvPicPr>
          <p:nvPr/>
        </p:nvPicPr>
        <p:blipFill rotWithShape="1">
          <a:blip r:embed="rId3"/>
          <a:srcRect r="70000"/>
          <a:stretch/>
        </p:blipFill>
        <p:spPr>
          <a:xfrm>
            <a:off x="0" y="1255"/>
            <a:ext cx="2743200" cy="5140990"/>
          </a:xfrm>
          <a:prstGeom prst="rect">
            <a:avLst/>
          </a:prstGeom>
        </p:spPr>
      </p:pic>
      <p:pic>
        <p:nvPicPr>
          <p:cNvPr id="8" name="Picture 7">
            <a:extLst>
              <a:ext uri="{FF2B5EF4-FFF2-40B4-BE49-F238E27FC236}">
                <a16:creationId xmlns:a16="http://schemas.microsoft.com/office/drawing/2014/main" id="{CDB5081E-6A83-6B49-91C4-70D734C30115}"/>
              </a:ext>
            </a:extLst>
          </p:cNvPr>
          <p:cNvPicPr>
            <a:picLocks noChangeAspect="1"/>
          </p:cNvPicPr>
          <p:nvPr/>
        </p:nvPicPr>
        <p:blipFill rotWithShape="1">
          <a:blip r:embed="rId3"/>
          <a:srcRect r="50000" b="45616"/>
          <a:stretch/>
        </p:blipFill>
        <p:spPr>
          <a:xfrm>
            <a:off x="0" y="1255"/>
            <a:ext cx="4572000" cy="2795920"/>
          </a:xfrm>
          <a:prstGeom prst="rect">
            <a:avLst/>
          </a:prstGeom>
        </p:spPr>
      </p:pic>
    </p:spTree>
    <p:extLst>
      <p:ext uri="{BB962C8B-B14F-4D97-AF65-F5344CB8AC3E}">
        <p14:creationId xmlns:p14="http://schemas.microsoft.com/office/powerpoint/2010/main" val="3330075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D1B9-D79C-8A4E-8A46-C34997823249}"/>
              </a:ext>
            </a:extLst>
          </p:cNvPr>
          <p:cNvSpPr>
            <a:spLocks noGrp="1"/>
          </p:cNvSpPr>
          <p:nvPr>
            <p:ph type="title"/>
          </p:nvPr>
        </p:nvSpPr>
        <p:spPr/>
        <p:txBody>
          <a:bodyPr/>
          <a:lstStyle/>
          <a:p>
            <a:br>
              <a:rPr lang="en-US" dirty="0"/>
            </a:br>
            <a:endParaRPr lang="en-US" dirty="0"/>
          </a:p>
        </p:txBody>
      </p:sp>
      <p:pic>
        <p:nvPicPr>
          <p:cNvPr id="4" name="Picture 3">
            <a:extLst>
              <a:ext uri="{FF2B5EF4-FFF2-40B4-BE49-F238E27FC236}">
                <a16:creationId xmlns:a16="http://schemas.microsoft.com/office/drawing/2014/main" id="{352E4E18-93A1-0740-B6C9-C7BD02775CDF}"/>
              </a:ext>
            </a:extLst>
          </p:cNvPr>
          <p:cNvPicPr>
            <a:picLocks noChangeAspect="1"/>
          </p:cNvPicPr>
          <p:nvPr/>
        </p:nvPicPr>
        <p:blipFill rotWithShape="1">
          <a:blip r:embed="rId2"/>
          <a:srcRect t="-1" r="3409" b="48235"/>
          <a:stretch/>
        </p:blipFill>
        <p:spPr>
          <a:xfrm>
            <a:off x="0" y="1255"/>
            <a:ext cx="8832300" cy="2661263"/>
          </a:xfrm>
          <a:prstGeom prst="rect">
            <a:avLst/>
          </a:prstGeom>
        </p:spPr>
      </p:pic>
    </p:spTree>
    <p:extLst>
      <p:ext uri="{BB962C8B-B14F-4D97-AF65-F5344CB8AC3E}">
        <p14:creationId xmlns:p14="http://schemas.microsoft.com/office/powerpoint/2010/main" val="1224491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D1B9-D79C-8A4E-8A46-C34997823249}"/>
              </a:ext>
            </a:extLst>
          </p:cNvPr>
          <p:cNvSpPr>
            <a:spLocks noGrp="1"/>
          </p:cNvSpPr>
          <p:nvPr>
            <p:ph type="title"/>
          </p:nvPr>
        </p:nvSpPr>
        <p:spPr/>
        <p:txBody>
          <a:bodyPr/>
          <a:lstStyle/>
          <a:p>
            <a:br>
              <a:rPr lang="en-US" dirty="0"/>
            </a:br>
            <a:endParaRPr lang="en-US" dirty="0"/>
          </a:p>
        </p:txBody>
      </p:sp>
      <p:pic>
        <p:nvPicPr>
          <p:cNvPr id="4" name="Picture 3">
            <a:extLst>
              <a:ext uri="{FF2B5EF4-FFF2-40B4-BE49-F238E27FC236}">
                <a16:creationId xmlns:a16="http://schemas.microsoft.com/office/drawing/2014/main" id="{352E4E18-93A1-0740-B6C9-C7BD02775CDF}"/>
              </a:ext>
            </a:extLst>
          </p:cNvPr>
          <p:cNvPicPr>
            <a:picLocks noChangeAspect="1"/>
          </p:cNvPicPr>
          <p:nvPr/>
        </p:nvPicPr>
        <p:blipFill rotWithShape="1">
          <a:blip r:embed="rId2"/>
          <a:srcRect b="27658"/>
          <a:stretch/>
        </p:blipFill>
        <p:spPr>
          <a:xfrm>
            <a:off x="0" y="1255"/>
            <a:ext cx="9144000" cy="3719098"/>
          </a:xfrm>
          <a:prstGeom prst="rect">
            <a:avLst/>
          </a:prstGeom>
        </p:spPr>
      </p:pic>
    </p:spTree>
    <p:extLst>
      <p:ext uri="{BB962C8B-B14F-4D97-AF65-F5344CB8AC3E}">
        <p14:creationId xmlns:p14="http://schemas.microsoft.com/office/powerpoint/2010/main" val="77129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D1B9-D79C-8A4E-8A46-C34997823249}"/>
              </a:ext>
            </a:extLst>
          </p:cNvPr>
          <p:cNvSpPr>
            <a:spLocks noGrp="1"/>
          </p:cNvSpPr>
          <p:nvPr>
            <p:ph type="title"/>
          </p:nvPr>
        </p:nvSpPr>
        <p:spPr/>
        <p:txBody>
          <a:bodyPr/>
          <a:lstStyle/>
          <a:p>
            <a:br>
              <a:rPr lang="en-US" dirty="0"/>
            </a:br>
            <a:endParaRPr lang="en-US" dirty="0"/>
          </a:p>
        </p:txBody>
      </p:sp>
      <p:pic>
        <p:nvPicPr>
          <p:cNvPr id="4" name="Picture 3">
            <a:extLst>
              <a:ext uri="{FF2B5EF4-FFF2-40B4-BE49-F238E27FC236}">
                <a16:creationId xmlns:a16="http://schemas.microsoft.com/office/drawing/2014/main" id="{352E4E18-93A1-0740-B6C9-C7BD02775CD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3985870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311700" y="274789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47316740-62A4-3C4F-B32A-838997658C8D}"/>
              </a:ext>
            </a:extLst>
          </p:cNvPr>
          <p:cNvPicPr>
            <a:picLocks noChangeAspect="1"/>
          </p:cNvPicPr>
          <p:nvPr/>
        </p:nvPicPr>
        <p:blipFill rotWithShape="1">
          <a:blip r:embed="rId4"/>
          <a:srcRect l="-28077" t="-6108" r="28077" b="74892"/>
          <a:stretch/>
        </p:blipFill>
        <p:spPr>
          <a:xfrm>
            <a:off x="-2255653" y="141428"/>
            <a:ext cx="9144000" cy="1604807"/>
          </a:xfrm>
          <a:prstGeom prst="rect">
            <a:avLst/>
          </a:prstGeom>
        </p:spPr>
      </p:pic>
      <p:pic>
        <p:nvPicPr>
          <p:cNvPr id="5" name="Picture 4">
            <a:extLst>
              <a:ext uri="{FF2B5EF4-FFF2-40B4-BE49-F238E27FC236}">
                <a16:creationId xmlns:a16="http://schemas.microsoft.com/office/drawing/2014/main" id="{C001C79B-0151-B444-BD82-A3B07707815A}"/>
              </a:ext>
            </a:extLst>
          </p:cNvPr>
          <p:cNvPicPr>
            <a:picLocks noChangeAspect="1"/>
          </p:cNvPicPr>
          <p:nvPr/>
        </p:nvPicPr>
        <p:blipFill>
          <a:blip r:embed="rId5"/>
          <a:stretch>
            <a:fillRect/>
          </a:stretch>
        </p:blipFill>
        <p:spPr>
          <a:xfrm>
            <a:off x="1871330" y="1698348"/>
            <a:ext cx="5633705" cy="3167413"/>
          </a:xfrm>
          <a:prstGeom prst="rect">
            <a:avLst/>
          </a:prstGeom>
        </p:spPr>
      </p:pic>
    </p:spTree>
    <p:extLst>
      <p:ext uri="{BB962C8B-B14F-4D97-AF65-F5344CB8AC3E}">
        <p14:creationId xmlns:p14="http://schemas.microsoft.com/office/powerpoint/2010/main" val="2281778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311692" y="2039339"/>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hlinkClick r:id="rId4">
                  <a:extLst>
                    <a:ext uri="{A12FA001-AC4F-418D-AE19-62706E023703}">
                      <ahyp:hlinkClr xmlns:ahyp="http://schemas.microsoft.com/office/drawing/2018/hyperlinkcolor" val="tx"/>
                    </a:ext>
                  </a:extLst>
                </a:hlinkClick>
              </a:rPr>
              <a:t>https://editor.p5js.org/</a:t>
            </a:r>
            <a:endParaRPr lang="en" dirty="0">
              <a:solidFill>
                <a:srgbClr val="00B0F0"/>
              </a:solidFill>
            </a:endParaRPr>
          </a:p>
          <a:p>
            <a:pPr marL="0" lvl="0" indent="0"/>
            <a:r>
              <a:rPr lang="en-CA" sz="2200" dirty="0">
                <a:solidFill>
                  <a:srgbClr val="00B0F0"/>
                </a:solidFill>
                <a:hlinkClick r:id="rId5">
                  <a:extLst>
                    <a:ext uri="{A12FA001-AC4F-418D-AE19-62706E023703}">
                      <ahyp:hlinkClr xmlns:ahyp="http://schemas.microsoft.com/office/drawing/2018/hyperlinkcolor" val="tx"/>
                    </a:ext>
                  </a:extLst>
                </a:hlinkClick>
              </a:rPr>
              <a:t>https://p5js.org/reference/</a:t>
            </a:r>
            <a:endParaRPr lang="en-CA" sz="2200" dirty="0">
              <a:solidFill>
                <a:srgbClr val="00B0F0"/>
              </a:solidFill>
            </a:endParaRPr>
          </a:p>
          <a:p>
            <a:pPr marL="0" lvl="0" indent="0"/>
            <a:endParaRPr sz="2200"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3781A5AC-E609-F242-9983-C99D13BE23EC}"/>
              </a:ext>
            </a:extLst>
          </p:cNvPr>
          <p:cNvPicPr>
            <a:picLocks noChangeAspect="1"/>
          </p:cNvPicPr>
          <p:nvPr/>
        </p:nvPicPr>
        <p:blipFill rotWithShape="1">
          <a:blip r:embed="rId6"/>
          <a:srcRect l="-38333" t="-65082" r="38333" b="65082"/>
          <a:stretch/>
        </p:blipFill>
        <p:spPr>
          <a:xfrm>
            <a:off x="-3071445" y="-2907323"/>
            <a:ext cx="9144000" cy="5140990"/>
          </a:xfrm>
          <a:prstGeom prst="rect">
            <a:avLst/>
          </a:prstGeom>
        </p:spPr>
      </p:pic>
    </p:spTree>
    <p:extLst>
      <p:ext uri="{BB962C8B-B14F-4D97-AF65-F5344CB8AC3E}">
        <p14:creationId xmlns:p14="http://schemas.microsoft.com/office/powerpoint/2010/main" val="923670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311692" y="2039339"/>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hlinkClick r:id="rId4">
                  <a:extLst>
                    <a:ext uri="{A12FA001-AC4F-418D-AE19-62706E023703}">
                      <ahyp:hlinkClr xmlns:ahyp="http://schemas.microsoft.com/office/drawing/2018/hyperlinkcolor" val="tx"/>
                    </a:ext>
                  </a:extLst>
                </a:hlinkClick>
              </a:rPr>
              <a:t>https://editor.p5js.org/</a:t>
            </a:r>
            <a:endParaRPr lang="en" dirty="0">
              <a:solidFill>
                <a:srgbClr val="00B0F0"/>
              </a:solidFill>
            </a:endParaRPr>
          </a:p>
          <a:p>
            <a:pPr marL="0" lvl="0" indent="0"/>
            <a:r>
              <a:rPr lang="en-CA" sz="2200" dirty="0">
                <a:solidFill>
                  <a:srgbClr val="00B0F0"/>
                </a:solidFill>
                <a:hlinkClick r:id="rId5">
                  <a:extLst>
                    <a:ext uri="{A12FA001-AC4F-418D-AE19-62706E023703}">
                      <ahyp:hlinkClr xmlns:ahyp="http://schemas.microsoft.com/office/drawing/2018/hyperlinkcolor" val="tx"/>
                    </a:ext>
                  </a:extLst>
                </a:hlinkClick>
              </a:rPr>
              <a:t>https://p5js.org/reference/</a:t>
            </a:r>
            <a:endParaRPr lang="en-CA" sz="2200" dirty="0">
              <a:solidFill>
                <a:srgbClr val="00B0F0"/>
              </a:solidFill>
            </a:endParaRPr>
          </a:p>
          <a:p>
            <a:pPr marL="0" lvl="0" indent="0"/>
            <a:endParaRPr sz="2200"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3781A5AC-E609-F242-9983-C99D13BE23EC}"/>
              </a:ext>
            </a:extLst>
          </p:cNvPr>
          <p:cNvPicPr>
            <a:picLocks noChangeAspect="1"/>
          </p:cNvPicPr>
          <p:nvPr/>
        </p:nvPicPr>
        <p:blipFill rotWithShape="1">
          <a:blip r:embed="rId6"/>
          <a:srcRect l="-38333" t="-65082" r="38333" b="65082"/>
          <a:stretch/>
        </p:blipFill>
        <p:spPr>
          <a:xfrm>
            <a:off x="-3071445" y="-2907323"/>
            <a:ext cx="9144000" cy="5140990"/>
          </a:xfrm>
          <a:prstGeom prst="rect">
            <a:avLst/>
          </a:prstGeom>
        </p:spPr>
      </p:pic>
      <p:pic>
        <p:nvPicPr>
          <p:cNvPr id="4" name="Picture 3">
            <a:extLst>
              <a:ext uri="{FF2B5EF4-FFF2-40B4-BE49-F238E27FC236}">
                <a16:creationId xmlns:a16="http://schemas.microsoft.com/office/drawing/2014/main" id="{C040C028-23EB-5C43-B1AD-C2D5634F000C}"/>
              </a:ext>
            </a:extLst>
          </p:cNvPr>
          <p:cNvPicPr>
            <a:picLocks noChangeAspect="1"/>
          </p:cNvPicPr>
          <p:nvPr/>
        </p:nvPicPr>
        <p:blipFill rotWithShape="1">
          <a:blip r:embed="rId7"/>
          <a:srcRect r="41026" b="70609"/>
          <a:stretch/>
        </p:blipFill>
        <p:spPr>
          <a:xfrm>
            <a:off x="768893" y="3659303"/>
            <a:ext cx="3369354" cy="944100"/>
          </a:xfrm>
          <a:prstGeom prst="rect">
            <a:avLst/>
          </a:prstGeom>
        </p:spPr>
      </p:pic>
      <p:sp>
        <p:nvSpPr>
          <p:cNvPr id="5" name="Rectangle 4">
            <a:extLst>
              <a:ext uri="{FF2B5EF4-FFF2-40B4-BE49-F238E27FC236}">
                <a16:creationId xmlns:a16="http://schemas.microsoft.com/office/drawing/2014/main" id="{84A401C6-9331-DF42-9D1C-F0EA9D2B0AEC}"/>
              </a:ext>
            </a:extLst>
          </p:cNvPr>
          <p:cNvSpPr/>
          <p:nvPr/>
        </p:nvSpPr>
        <p:spPr>
          <a:xfrm>
            <a:off x="5111262" y="4080183"/>
            <a:ext cx="4572000" cy="769441"/>
          </a:xfrm>
          <a:prstGeom prst="rect">
            <a:avLst/>
          </a:prstGeom>
        </p:spPr>
        <p:txBody>
          <a:bodyPr>
            <a:spAutoFit/>
          </a:bodyPr>
          <a:lstStyle/>
          <a:p>
            <a:pPr marL="0" lvl="0" indent="0"/>
            <a:r>
              <a:rPr lang="en-CA" sz="2200" dirty="0">
                <a:solidFill>
                  <a:srgbClr val="00B0F0"/>
                </a:solidFill>
                <a:hlinkClick r:id="rId8">
                  <a:extLst>
                    <a:ext uri="{A12FA001-AC4F-418D-AE19-62706E023703}">
                      <ahyp:hlinkClr xmlns:ahyp="http://schemas.microsoft.com/office/drawing/2018/hyperlinkcolor" val="tx"/>
                    </a:ext>
                  </a:extLst>
                </a:hlinkClick>
              </a:rPr>
              <a:t>https://ml5js.org/</a:t>
            </a:r>
            <a:endParaRPr lang="en-CA" sz="2200" dirty="0">
              <a:solidFill>
                <a:srgbClr val="00B0F0"/>
              </a:solidFill>
            </a:endParaRPr>
          </a:p>
          <a:p>
            <a:pPr lvl="0" algn="ctr"/>
            <a:endParaRPr lang="en-CA" sz="2200" dirty="0"/>
          </a:p>
        </p:txBody>
      </p:sp>
    </p:spTree>
    <p:extLst>
      <p:ext uri="{BB962C8B-B14F-4D97-AF65-F5344CB8AC3E}">
        <p14:creationId xmlns:p14="http://schemas.microsoft.com/office/powerpoint/2010/main" val="1903658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208600" y="30093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https://editor.p5js.org/</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08265297-89F8-8A4E-9A46-F610E69D687B}"/>
              </a:ext>
            </a:extLst>
          </p:cNvPr>
          <p:cNvPicPr>
            <a:picLocks noChangeAspect="1"/>
          </p:cNvPicPr>
          <p:nvPr/>
        </p:nvPicPr>
        <p:blipFill>
          <a:blip r:embed="rId4"/>
          <a:stretch>
            <a:fillRect/>
          </a:stretch>
        </p:blipFill>
        <p:spPr>
          <a:xfrm>
            <a:off x="644770" y="1100619"/>
            <a:ext cx="2827925" cy="2942262"/>
          </a:xfrm>
          <a:prstGeom prst="rect">
            <a:avLst/>
          </a:prstGeom>
        </p:spPr>
      </p:pic>
      <p:pic>
        <p:nvPicPr>
          <p:cNvPr id="4" name="Picture 3">
            <a:extLst>
              <a:ext uri="{FF2B5EF4-FFF2-40B4-BE49-F238E27FC236}">
                <a16:creationId xmlns:a16="http://schemas.microsoft.com/office/drawing/2014/main" id="{844A1011-C83B-164B-B08D-1D9F7C85D627}"/>
              </a:ext>
            </a:extLst>
          </p:cNvPr>
          <p:cNvPicPr>
            <a:picLocks noChangeAspect="1"/>
          </p:cNvPicPr>
          <p:nvPr/>
        </p:nvPicPr>
        <p:blipFill>
          <a:blip r:embed="rId5"/>
          <a:stretch>
            <a:fillRect/>
          </a:stretch>
        </p:blipFill>
        <p:spPr>
          <a:xfrm>
            <a:off x="3908865" y="1289768"/>
            <a:ext cx="4695108" cy="264888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208600" y="30093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https://editor.p5js.org/</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5" name="Picture 4">
            <a:extLst>
              <a:ext uri="{FF2B5EF4-FFF2-40B4-BE49-F238E27FC236}">
                <a16:creationId xmlns:a16="http://schemas.microsoft.com/office/drawing/2014/main" id="{4B8FCDA5-43D0-7647-8C4B-88061C29C117}"/>
              </a:ext>
            </a:extLst>
          </p:cNvPr>
          <p:cNvPicPr>
            <a:picLocks noChangeAspect="1"/>
          </p:cNvPicPr>
          <p:nvPr/>
        </p:nvPicPr>
        <p:blipFill>
          <a:blip r:embed="rId4"/>
          <a:stretch>
            <a:fillRect/>
          </a:stretch>
        </p:blipFill>
        <p:spPr>
          <a:xfrm>
            <a:off x="0" y="1255"/>
            <a:ext cx="9144000" cy="5140990"/>
          </a:xfrm>
          <a:prstGeom prst="rect">
            <a:avLst/>
          </a:prstGeom>
        </p:spPr>
      </p:pic>
    </p:spTree>
    <p:extLst>
      <p:ext uri="{BB962C8B-B14F-4D97-AF65-F5344CB8AC3E}">
        <p14:creationId xmlns:p14="http://schemas.microsoft.com/office/powerpoint/2010/main" val="310706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5"/>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417" name="Google Shape;417;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418" name="Google Shape;418;p55"/>
          <p:cNvSpPr txBox="1">
            <a:spLocks noGrp="1"/>
          </p:cNvSpPr>
          <p:nvPr>
            <p:ph type="subTitle" idx="1"/>
          </p:nvPr>
        </p:nvSpPr>
        <p:spPr>
          <a:xfrm>
            <a:off x="208600" y="30093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https://editor.p5js.org/</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86CF82B7-950A-254C-90BE-EC2AF623950A}"/>
              </a:ext>
            </a:extLst>
          </p:cNvPr>
          <p:cNvPicPr>
            <a:picLocks noChangeAspect="1"/>
          </p:cNvPicPr>
          <p:nvPr/>
        </p:nvPicPr>
        <p:blipFill>
          <a:blip r:embed="rId4"/>
          <a:stretch>
            <a:fillRect/>
          </a:stretch>
        </p:blipFill>
        <p:spPr>
          <a:xfrm>
            <a:off x="0" y="1255"/>
            <a:ext cx="9144000" cy="5140990"/>
          </a:xfrm>
          <a:prstGeom prst="rect">
            <a:avLst/>
          </a:prstGeom>
        </p:spPr>
      </p:pic>
    </p:spTree>
    <p:extLst>
      <p:ext uri="{BB962C8B-B14F-4D97-AF65-F5344CB8AC3E}">
        <p14:creationId xmlns:p14="http://schemas.microsoft.com/office/powerpoint/2010/main" val="4082297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5"/>
          <p:cNvSpPr txBox="1">
            <a:spLocks noGrp="1"/>
          </p:cNvSpPr>
          <p:nvPr>
            <p:ph type="subTitle" idx="1"/>
          </p:nvPr>
        </p:nvSpPr>
        <p:spPr>
          <a:xfrm>
            <a:off x="208005" y="411436"/>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 name="Title 2">
            <a:extLst>
              <a:ext uri="{FF2B5EF4-FFF2-40B4-BE49-F238E27FC236}">
                <a16:creationId xmlns:a16="http://schemas.microsoft.com/office/drawing/2014/main" id="{3B44644B-AE05-5040-A2C7-6C4BA8ABFDA9}"/>
              </a:ext>
            </a:extLst>
          </p:cNvPr>
          <p:cNvSpPr>
            <a:spLocks noGrp="1"/>
          </p:cNvSpPr>
          <p:nvPr>
            <p:ph type="ctrTitle"/>
          </p:nvPr>
        </p:nvSpPr>
        <p:spPr/>
        <p:txBody>
          <a:bodyPr/>
          <a:lstStyle/>
          <a:p>
            <a:endParaRPr lang="en-US"/>
          </a:p>
        </p:txBody>
      </p:sp>
      <p:pic>
        <p:nvPicPr>
          <p:cNvPr id="7" name="Picture 6">
            <a:extLst>
              <a:ext uri="{FF2B5EF4-FFF2-40B4-BE49-F238E27FC236}">
                <a16:creationId xmlns:a16="http://schemas.microsoft.com/office/drawing/2014/main" id="{7B6E446C-DFD5-6A4D-BD97-B5AAFC8CBA2A}"/>
              </a:ext>
            </a:extLst>
          </p:cNvPr>
          <p:cNvPicPr>
            <a:picLocks noChangeAspect="1"/>
          </p:cNvPicPr>
          <p:nvPr/>
        </p:nvPicPr>
        <p:blipFill rotWithShape="1">
          <a:blip r:embed="rId3"/>
          <a:srcRect t="68486" r="74815"/>
          <a:stretch/>
        </p:blipFill>
        <p:spPr>
          <a:xfrm>
            <a:off x="0" y="3522133"/>
            <a:ext cx="2302933" cy="1620111"/>
          </a:xfrm>
          <a:prstGeom prst="rect">
            <a:avLst/>
          </a:prstGeom>
        </p:spPr>
      </p:pic>
      <p:pic>
        <p:nvPicPr>
          <p:cNvPr id="11" name="Picture 10">
            <a:extLst>
              <a:ext uri="{FF2B5EF4-FFF2-40B4-BE49-F238E27FC236}">
                <a16:creationId xmlns:a16="http://schemas.microsoft.com/office/drawing/2014/main" id="{0BB747B2-C68C-1347-80D1-21249677409E}"/>
              </a:ext>
            </a:extLst>
          </p:cNvPr>
          <p:cNvPicPr>
            <a:picLocks noChangeAspect="1"/>
          </p:cNvPicPr>
          <p:nvPr/>
        </p:nvPicPr>
        <p:blipFill rotWithShape="1">
          <a:blip r:embed="rId3"/>
          <a:srcRect r="52037" b="71039"/>
          <a:stretch/>
        </p:blipFill>
        <p:spPr>
          <a:xfrm>
            <a:off x="0" y="1255"/>
            <a:ext cx="4385733" cy="1488878"/>
          </a:xfrm>
          <a:prstGeom prst="rect">
            <a:avLst/>
          </a:prstGeom>
        </p:spPr>
      </p:pic>
      <p:pic>
        <p:nvPicPr>
          <p:cNvPr id="6" name="Picture 5">
            <a:extLst>
              <a:ext uri="{FF2B5EF4-FFF2-40B4-BE49-F238E27FC236}">
                <a16:creationId xmlns:a16="http://schemas.microsoft.com/office/drawing/2014/main" id="{120236C9-D0C1-7A4B-803F-0C9D5C42D615}"/>
              </a:ext>
            </a:extLst>
          </p:cNvPr>
          <p:cNvPicPr>
            <a:picLocks noChangeAspect="1"/>
          </p:cNvPicPr>
          <p:nvPr/>
        </p:nvPicPr>
        <p:blipFill rotWithShape="1">
          <a:blip r:embed="rId3"/>
          <a:srcRect r="70000"/>
          <a:stretch/>
        </p:blipFill>
        <p:spPr>
          <a:xfrm>
            <a:off x="0" y="1255"/>
            <a:ext cx="2743200" cy="5140990"/>
          </a:xfrm>
          <a:prstGeom prst="rect">
            <a:avLst/>
          </a:prstGeom>
        </p:spPr>
      </p:pic>
      <p:pic>
        <p:nvPicPr>
          <p:cNvPr id="8" name="Picture 7">
            <a:extLst>
              <a:ext uri="{FF2B5EF4-FFF2-40B4-BE49-F238E27FC236}">
                <a16:creationId xmlns:a16="http://schemas.microsoft.com/office/drawing/2014/main" id="{CDB5081E-6A83-6B49-91C4-70D734C30115}"/>
              </a:ext>
            </a:extLst>
          </p:cNvPr>
          <p:cNvPicPr>
            <a:picLocks noChangeAspect="1"/>
          </p:cNvPicPr>
          <p:nvPr/>
        </p:nvPicPr>
        <p:blipFill rotWithShape="1">
          <a:blip r:embed="rId3"/>
          <a:srcRect r="50000" b="45616"/>
          <a:stretch/>
        </p:blipFill>
        <p:spPr>
          <a:xfrm>
            <a:off x="0" y="1255"/>
            <a:ext cx="4572000" cy="2795920"/>
          </a:xfrm>
          <a:prstGeom prst="rect">
            <a:avLst/>
          </a:prstGeom>
        </p:spPr>
      </p:pic>
      <p:pic>
        <p:nvPicPr>
          <p:cNvPr id="9" name="Picture 8">
            <a:extLst>
              <a:ext uri="{FF2B5EF4-FFF2-40B4-BE49-F238E27FC236}">
                <a16:creationId xmlns:a16="http://schemas.microsoft.com/office/drawing/2014/main" id="{9E239415-6082-CF45-BEFA-2891E09784D3}"/>
              </a:ext>
            </a:extLst>
          </p:cNvPr>
          <p:cNvPicPr>
            <a:picLocks noChangeAspect="1"/>
          </p:cNvPicPr>
          <p:nvPr/>
        </p:nvPicPr>
        <p:blipFill rotWithShape="1">
          <a:blip r:embed="rId3"/>
          <a:srcRect r="52037"/>
          <a:stretch/>
        </p:blipFill>
        <p:spPr>
          <a:xfrm>
            <a:off x="0" y="1255"/>
            <a:ext cx="4385733" cy="5140990"/>
          </a:xfrm>
          <a:prstGeom prst="rect">
            <a:avLst/>
          </a:prstGeom>
        </p:spPr>
      </p:pic>
      <p:pic>
        <p:nvPicPr>
          <p:cNvPr id="10" name="Picture 9">
            <a:extLst>
              <a:ext uri="{FF2B5EF4-FFF2-40B4-BE49-F238E27FC236}">
                <a16:creationId xmlns:a16="http://schemas.microsoft.com/office/drawing/2014/main" id="{18511C25-985C-0548-8738-617949686404}"/>
              </a:ext>
            </a:extLst>
          </p:cNvPr>
          <p:cNvPicPr>
            <a:picLocks noChangeAspect="1"/>
          </p:cNvPicPr>
          <p:nvPr/>
        </p:nvPicPr>
        <p:blipFill rotWithShape="1">
          <a:blip r:embed="rId3"/>
          <a:srcRect l="46296" t="76391" r="40185"/>
          <a:stretch/>
        </p:blipFill>
        <p:spPr>
          <a:xfrm>
            <a:off x="4233333" y="3928533"/>
            <a:ext cx="1236134" cy="1213712"/>
          </a:xfrm>
          <a:prstGeom prst="rect">
            <a:avLst/>
          </a:prstGeom>
        </p:spPr>
      </p:pic>
    </p:spTree>
    <p:extLst>
      <p:ext uri="{BB962C8B-B14F-4D97-AF65-F5344CB8AC3E}">
        <p14:creationId xmlns:p14="http://schemas.microsoft.com/office/powerpoint/2010/main" val="158672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5"/>
          <p:cNvSpPr txBox="1">
            <a:spLocks noGrp="1"/>
          </p:cNvSpPr>
          <p:nvPr>
            <p:ph type="subTitle" idx="1"/>
          </p:nvPr>
        </p:nvSpPr>
        <p:spPr>
          <a:xfrm>
            <a:off x="208005" y="411436"/>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 name="Title 2">
            <a:extLst>
              <a:ext uri="{FF2B5EF4-FFF2-40B4-BE49-F238E27FC236}">
                <a16:creationId xmlns:a16="http://schemas.microsoft.com/office/drawing/2014/main" id="{3B44644B-AE05-5040-A2C7-6C4BA8ABFDA9}"/>
              </a:ext>
            </a:extLst>
          </p:cNvPr>
          <p:cNvSpPr>
            <a:spLocks noGrp="1"/>
          </p:cNvSpPr>
          <p:nvPr>
            <p:ph type="ctrTitle"/>
          </p:nvPr>
        </p:nvSpPr>
        <p:spPr/>
        <p:txBody>
          <a:bodyPr/>
          <a:lstStyle/>
          <a:p>
            <a:endParaRPr lang="en-US"/>
          </a:p>
        </p:txBody>
      </p:sp>
      <p:pic>
        <p:nvPicPr>
          <p:cNvPr id="7" name="Picture 6">
            <a:extLst>
              <a:ext uri="{FF2B5EF4-FFF2-40B4-BE49-F238E27FC236}">
                <a16:creationId xmlns:a16="http://schemas.microsoft.com/office/drawing/2014/main" id="{7B6E446C-DFD5-6A4D-BD97-B5AAFC8CBA2A}"/>
              </a:ext>
            </a:extLst>
          </p:cNvPr>
          <p:cNvPicPr>
            <a:picLocks noChangeAspect="1"/>
          </p:cNvPicPr>
          <p:nvPr/>
        </p:nvPicPr>
        <p:blipFill>
          <a:blip r:embed="rId3"/>
          <a:stretch>
            <a:fillRect/>
          </a:stretch>
        </p:blipFill>
        <p:spPr>
          <a:xfrm>
            <a:off x="0" y="1255"/>
            <a:ext cx="9144000" cy="5140990"/>
          </a:xfrm>
          <a:prstGeom prst="rect">
            <a:avLst/>
          </a:prstGeom>
        </p:spPr>
      </p:pic>
    </p:spTree>
    <p:extLst>
      <p:ext uri="{BB962C8B-B14F-4D97-AF65-F5344CB8AC3E}">
        <p14:creationId xmlns:p14="http://schemas.microsoft.com/office/powerpoint/2010/main" val="350291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1255"/>
            <a:ext cx="9144001" cy="5140990"/>
          </a:xfrm>
          <a:prstGeom prst="rect">
            <a:avLst/>
          </a:prstGeom>
          <a:noFill/>
          <a:ln>
            <a:noFill/>
          </a:ln>
        </p:spPr>
      </p:pic>
      <p:sp>
        <p:nvSpPr>
          <p:cNvPr id="82" name="Google Shape;82;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83" name="Google Shape;83;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84" name="Google Shape;84;p16"/>
          <p:cNvPicPr preferRelativeResize="0"/>
          <p:nvPr/>
        </p:nvPicPr>
        <p:blipFill>
          <a:blip r:embed="rId4">
            <a:alphaModFix/>
          </a:blip>
          <a:stretch>
            <a:fillRect/>
          </a:stretch>
        </p:blipFill>
        <p:spPr>
          <a:xfrm>
            <a:off x="1860124" y="445749"/>
            <a:ext cx="5025476" cy="4054550"/>
          </a:xfrm>
          <a:prstGeom prst="rect">
            <a:avLst/>
          </a:prstGeom>
          <a:noFill/>
          <a:ln>
            <a:noFill/>
          </a:ln>
        </p:spPr>
      </p:pic>
      <p:pic>
        <p:nvPicPr>
          <p:cNvPr id="85" name="Google Shape;85;p16"/>
          <p:cNvPicPr preferRelativeResize="0"/>
          <p:nvPr/>
        </p:nvPicPr>
        <p:blipFill>
          <a:blip r:embed="rId5">
            <a:alphaModFix/>
          </a:blip>
          <a:stretch>
            <a:fillRect/>
          </a:stretch>
        </p:blipFill>
        <p:spPr>
          <a:xfrm>
            <a:off x="3132550" y="1069925"/>
            <a:ext cx="2052600" cy="205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4" name="Google Shape;354;p4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352" name="Google Shape;352;p46"/>
          <p:cNvPicPr preferRelativeResize="0"/>
          <p:nvPr/>
        </p:nvPicPr>
        <p:blipFill>
          <a:blip r:embed="rId3">
            <a:alphaModFix/>
          </a:blip>
          <a:stretch>
            <a:fillRect/>
          </a:stretch>
        </p:blipFill>
        <p:spPr>
          <a:xfrm>
            <a:off x="0" y="1255"/>
            <a:ext cx="9144001" cy="5140990"/>
          </a:xfrm>
          <a:prstGeom prst="rect">
            <a:avLst/>
          </a:prstGeom>
          <a:noFill/>
          <a:ln>
            <a:noFill/>
          </a:ln>
        </p:spPr>
      </p:pic>
      <p:pic>
        <p:nvPicPr>
          <p:cNvPr id="5" name="Picture 4">
            <a:extLst>
              <a:ext uri="{FF2B5EF4-FFF2-40B4-BE49-F238E27FC236}">
                <a16:creationId xmlns:a16="http://schemas.microsoft.com/office/drawing/2014/main" id="{6F32546D-138B-9848-9C2E-F9BBC5D190B0}"/>
              </a:ext>
            </a:extLst>
          </p:cNvPr>
          <p:cNvPicPr>
            <a:picLocks noChangeAspect="1"/>
          </p:cNvPicPr>
          <p:nvPr/>
        </p:nvPicPr>
        <p:blipFill>
          <a:blip r:embed="rId4"/>
          <a:stretch>
            <a:fillRect/>
          </a:stretch>
        </p:blipFill>
        <p:spPr>
          <a:xfrm>
            <a:off x="1696453" y="491790"/>
            <a:ext cx="5546558" cy="4159919"/>
          </a:xfrm>
          <a:prstGeom prst="rect">
            <a:avLst/>
          </a:prstGeom>
        </p:spPr>
      </p:pic>
      <p:sp>
        <p:nvSpPr>
          <p:cNvPr id="353" name="Google Shape;353;p46"/>
          <p:cNvSpPr txBox="1">
            <a:spLocks noGrp="1"/>
          </p:cNvSpPr>
          <p:nvPr>
            <p:ph type="ctrTitle"/>
          </p:nvPr>
        </p:nvSpPr>
        <p:spPr>
          <a:xfrm>
            <a:off x="4197908" y="592251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910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91" name="Google Shape;91;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92" name="Google Shape;92;p17"/>
          <p:cNvPicPr preferRelativeResize="0"/>
          <p:nvPr/>
        </p:nvPicPr>
        <p:blipFill>
          <a:blip r:embed="rId3">
            <a:alphaModFix/>
          </a:blip>
          <a:stretch>
            <a:fillRect/>
          </a:stretch>
        </p:blipFill>
        <p:spPr>
          <a:xfrm>
            <a:off x="1998397" y="0"/>
            <a:ext cx="7734554" cy="5143500"/>
          </a:xfrm>
          <a:prstGeom prst="rect">
            <a:avLst/>
          </a:prstGeom>
          <a:noFill/>
          <a:ln>
            <a:noFill/>
          </a:ln>
        </p:spPr>
      </p:pic>
      <p:sp>
        <p:nvSpPr>
          <p:cNvPr id="93" name="Google Shape;93;p17"/>
          <p:cNvSpPr/>
          <p:nvPr/>
        </p:nvSpPr>
        <p:spPr>
          <a:xfrm>
            <a:off x="0" y="0"/>
            <a:ext cx="42012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txBox="1"/>
          <p:nvPr/>
        </p:nvSpPr>
        <p:spPr>
          <a:xfrm>
            <a:off x="225750" y="1658900"/>
            <a:ext cx="5653800" cy="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2699"/>
              </a:solidFill>
            </a:endParaRPr>
          </a:p>
        </p:txBody>
      </p:sp>
      <p:pic>
        <p:nvPicPr>
          <p:cNvPr id="95" name="Google Shape;95;p17"/>
          <p:cNvPicPr preferRelativeResize="0"/>
          <p:nvPr/>
        </p:nvPicPr>
        <p:blipFill>
          <a:blip r:embed="rId4">
            <a:alphaModFix/>
          </a:blip>
          <a:stretch>
            <a:fillRect/>
          </a:stretch>
        </p:blipFill>
        <p:spPr>
          <a:xfrm>
            <a:off x="1021175" y="2571749"/>
            <a:ext cx="3128051" cy="175867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4073</TotalTime>
  <Words>478</Words>
  <Application>Microsoft Macintosh PowerPoint</Application>
  <PresentationFormat>On-screen Show (16:9)</PresentationFormat>
  <Paragraphs>49</Paragraphs>
  <Slides>48</Slides>
  <Notes>39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48</vt:i4>
      </vt:variant>
    </vt:vector>
  </HeadingPairs>
  <TitlesOfParts>
    <vt:vector size="50" baseType="lpstr">
      <vt:lpstr>Arial</vt:lpstr>
      <vt:lpstr>Simple Light</vt:lpstr>
      <vt:lpstr>PowerPoint Presentation</vt:lpstr>
      <vt:lpst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vt:lpstr>
      <vt:lpstr>PowerPoint Presentation</vt:lpstr>
      <vt:lpstr>PowerPoint Presentation</vt:lpstr>
      <vt:lpstr>PowerPoint Presentation</vt:lpstr>
      <vt:lpstr> </vt:lpstr>
      <vt:lpstr>Lets make interactive art in the browser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mission is to promote software literacy within the visual arts, and visual literacy within technology-related fields — and to make these fields accessible to diverse communities. Our goal is to empower people of all interests and backgrounds to learn how to program and make creative work with code, especially those who might not otherwise have access to these tools and resources.</vt:lpstr>
      <vt:lpstr>PowerPoint Presentation</vt:lpstr>
      <vt:lpstr>PowerPoint Presentation</vt:lpstr>
      <vt:lpstr>PowerPoint Presentation</vt:lpstr>
      <vt:lpstr>p5.js is a community interested in exploring the creation of art and design with technology. We are a community of, and in solidarity with, people from every gender identity and expression, sexual orientation, race, ethnicity, language, neuro-type, size, ability, class, religion, culture, subculture, political opinion, age, skill level, occupation, and background. We acknowledge that not everyone has the time, financial means, or capacity to actively participate, but we recognize and encourage involvement of all kinds. We facilitate and foster access and empowerment. We are all learners. We like these hashtags: #noCodeSnobs (because we value community over efficiency), #newKidLove (because we all started somewhere), #unassumeCore (because we don't assume knowledge), and #BlackLivesMatter (because of course). In practice: We are not code snobs. We do not assume knowledge or imply there are things that somebody should know. We insist on actively engaging with requests for feedback regardless of their complexity. We welcome newcomers and prioritize the education of others. We strive to approach all tasks with the enthusiasm of a newcomer. Because we believe that newcomers are just as valuable in this effort as experts. We consistently make the effort to actively recognize and validate multiple types of contributions. We are always willing to offer help or guidance. In times of conflict: We listen. We clearly communicate while acknowledging other's feelings. We admit when we're wrong, apologize, and accept responsibility for our actions. We are continuously seeking to improve ourselves and our community. We keep our community respectful and open. We make everyone feel heard. We are mindful and kind in our interactions.</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Elgin-Skye McLaren</cp:lastModifiedBy>
  <cp:revision>46</cp:revision>
  <cp:lastPrinted>2018-11-16T15:08:36Z</cp:lastPrinted>
  <dcterms:modified xsi:type="dcterms:W3CDTF">2018-11-16T15:11:01Z</dcterms:modified>
</cp:coreProperties>
</file>